
<file path=[Content_Types].xml><?xml version="1.0" encoding="utf-8"?>
<Types xmlns="http://schemas.openxmlformats.org/package/2006/content-types">
  <Override PartName="/ppt/diagrams/colors22.xml" ContentType="application/vnd.openxmlformats-officedocument.drawingml.diagramColors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charts/chart13.xml" ContentType="application/vnd.openxmlformats-officedocument.drawingml.chart+xml"/>
  <Override PartName="/ppt/charts/chart24.xml" ContentType="application/vnd.openxmlformats-officedocument.drawingml.chart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diagrams/colors8.xml" ContentType="application/vnd.openxmlformats-officedocument.drawingml.diagramColors+xml"/>
  <Override PartName="/ppt/charts/chart20.xml" ContentType="application/vnd.openxmlformats-officedocument.drawingml.chart+xml"/>
  <Override PartName="/ppt/diagrams/quickStyle13.xml" ContentType="application/vnd.openxmlformats-officedocument.drawingml.diagramStyle+xml"/>
  <Override PartName="/ppt/diagrams/drawing14.xml" ContentType="application/vnd.ms-office.drawingml.diagramDrawing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charts/chart3.xml" ContentType="application/vnd.openxmlformats-officedocument.drawingml.chart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charts/chart29.xml" ContentType="application/vnd.openxmlformats-officedocument.drawingml.chart+xml"/>
  <Override PartName="/ppt/diagrams/layout20.xml" ContentType="application/vnd.openxmlformats-officedocument.drawingml.diagramLayout+xml"/>
  <Override PartName="/ppt/drawings/drawing3.xml" ContentType="application/vnd.openxmlformats-officedocument.drawingml.chartshapes+xml"/>
  <Override PartName="/ppt/diagrams/colors23.xml" ContentType="application/vnd.openxmlformats-officedocument.drawingml.diagramColors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charts/chart18.xml" ContentType="application/vnd.openxmlformats-officedocument.drawingml.chart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charts/chart25.xml" ContentType="application/vnd.openxmlformats-officedocument.drawingml.chart+xml"/>
  <Override PartName="/ppt/diagrams/drawing19.xml" ContentType="application/vnd.ms-office.drawingml.diagramDrawing+xml"/>
  <Override PartName="/ppt/diagrams/data21.xml" ContentType="application/vnd.openxmlformats-officedocument.drawingml.diagramData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charts/chart14.xml" ContentType="application/vnd.openxmlformats-officedocument.drawingml.char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charts/chart8.xml" ContentType="application/vnd.openxmlformats-officedocument.drawingml.char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charts/chart21.xml" ContentType="application/vnd.openxmlformats-officedocument.drawingml.chart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charts/chart10.xml" ContentType="application/vnd.openxmlformats-officedocument.drawingml.chart+xml"/>
  <Override PartName="/ppt/diagrams/drawing8.xml" ContentType="application/vnd.ms-office.drawingml.diagramDrawing+xml"/>
  <Override PartName="/ppt/charts/chart4.xml" ContentType="application/vnd.openxmlformats-officedocument.drawingml.char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diagrams/drawing22.xml" ContentType="application/vnd.ms-office.drawingml.diagramDrawing+xml"/>
  <Override PartName="/ppt/handoutMasters/handoutMaster1.xml" ContentType="application/vnd.openxmlformats-officedocument.presentationml.handoutMaster+xml"/>
  <Override PartName="/ppt/diagrams/drawing4.xml" ContentType="application/vnd.ms-office.drawingml.diagramDrawing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charts/chart19.xml" ContentType="application/vnd.openxmlformats-officedocument.drawingml.char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Override PartName="/ppt/charts/chart26.xml" ContentType="application/vnd.openxmlformats-officedocument.drawingml.chart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charts/chart15.xml" ContentType="application/vnd.openxmlformats-officedocument.drawingml.chart+xml"/>
  <Override PartName="/ppt/diagrams/data8.xml" ContentType="application/vnd.openxmlformats-officedocument.drawingml.diagramData+xml"/>
  <Override PartName="/ppt/charts/chart33.xml" ContentType="application/vnd.openxmlformats-officedocument.drawingml.char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drawing23.xml" ContentType="application/vnd.ms-office.drawingml.diagramDrawing+xml"/>
  <Override PartName="/ppt/charts/chart5.xml" ContentType="application/vnd.openxmlformats-officedocument.drawingml.char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slides/slide28.xml" ContentType="application/vnd.openxmlformats-officedocument.presentationml.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rawings/drawing1.xml" ContentType="application/vnd.openxmlformats-officedocument.drawingml.chartshapes+xml"/>
  <Override PartName="/ppt/diagrams/colors10.xml" ContentType="application/vnd.openxmlformats-officedocument.drawingml.diagramColors+xml"/>
  <Override PartName="/ppt/charts/chart27.xml" ContentType="application/vnd.openxmlformats-officedocument.drawingml.chart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slides/slide24.xml" ContentType="application/vnd.openxmlformats-officedocument.presentationml.slide+xml"/>
  <Override PartName="/ppt/diagrams/quickStyle1.xml" ContentType="application/vnd.openxmlformats-officedocument.drawingml.diagramStyle+xml"/>
  <Default Extension="jpeg" ContentType="image/jpeg"/>
  <Override PartName="/ppt/charts/chart16.xml" ContentType="application/vnd.openxmlformats-officedocument.drawingml.chart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charts/chart23.xml" ContentType="application/vnd.openxmlformats-officedocument.drawingml.chart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charts/chart12.xml" ContentType="application/vnd.openxmlformats-officedocument.drawingml.chart+xml"/>
  <Override PartName="/ppt/charts/chart30.xml" ContentType="application/vnd.openxmlformats-officedocument.drawingml.chart+xml"/>
  <Override PartName="/ppt/diagrams/data5.xml" ContentType="application/vnd.openxmlformats-officedocument.drawingml.diagramData+xml"/>
  <Override PartName="/ppt/charts/chart6.xml" ContentType="application/vnd.openxmlformats-officedocument.drawingml.chart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diagrams/drawing6.xml" ContentType="application/vnd.ms-office.drawingml.diagramDrawing+xml"/>
  <Override PartName="/ppt/diagrams/drawing20.xml" ContentType="application/vnd.ms-office.drawingml.diagramDrawing+xml"/>
  <Override PartName="/ppt/diagrams/layout23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rawings/drawing2.xml" ContentType="application/vnd.openxmlformats-officedocument.drawingml.chartshapes+xml"/>
  <Override PartName="/ppt/charts/chart28.xml" ContentType="application/vnd.openxmlformats-officedocument.drawingml.chart+xml"/>
  <Override PartName="/ppt/theme/theme1.xml" ContentType="application/vnd.openxmlformats-officedocument.theme+xml"/>
  <Override PartName="/ppt/charts/chart17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1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5" r:id="rId14"/>
    <p:sldId id="277" r:id="rId15"/>
    <p:sldId id="278" r:id="rId16"/>
    <p:sldId id="271" r:id="rId17"/>
    <p:sldId id="270" r:id="rId18"/>
    <p:sldId id="272" r:id="rId19"/>
    <p:sldId id="273" r:id="rId20"/>
    <p:sldId id="274" r:id="rId21"/>
    <p:sldId id="276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-66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3.xlsx"/><Relationship Id="rId1" Type="http://schemas.openxmlformats.org/officeDocument/2006/relationships/image" Target="../media/image2.jpeg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4.xlsx"/><Relationship Id="rId1" Type="http://schemas.openxmlformats.org/officeDocument/2006/relationships/image" Target="../media/image2.jpeg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5.xlsx"/><Relationship Id="rId1" Type="http://schemas.openxmlformats.org/officeDocument/2006/relationships/image" Target="../media/image2.jpeg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6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7.xlsx"/><Relationship Id="rId1" Type="http://schemas.openxmlformats.org/officeDocument/2006/relationships/image" Target="../media/image2.jpeg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8.xlsx"/><Relationship Id="rId1" Type="http://schemas.openxmlformats.org/officeDocument/2006/relationships/image" Target="../media/image2.jpeg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9.xlsx"/><Relationship Id="rId1" Type="http://schemas.openxmlformats.org/officeDocument/2006/relationships/image" Target="../media/image2.jpeg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0.xlsx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2.xlsx"/></Relationships>
</file>

<file path=ppt/charts/_rels/chart3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Office_Excel3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4"/>
  <c:chart>
    <c:title>
      <c:tx>
        <c:rich>
          <a:bodyPr/>
          <a:lstStyle/>
          <a:p>
            <a:pPr>
              <a:defRPr sz="1600"/>
            </a:pPr>
            <a:r>
              <a:rPr lang="ru-RU" sz="1600" dirty="0"/>
              <a:t>Доходы бюджета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2.6945308545964053E-2"/>
          <c:y val="0.12381844194182506"/>
          <c:w val="0.94610938290807212"/>
          <c:h val="0.77866838325153409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г.</c:v>
                </c:pt>
              </c:strCache>
            </c:strRef>
          </c:tx>
          <c:spPr>
            <a:solidFill>
              <a:srgbClr val="00B0F0"/>
            </a:soli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12700"/>
            </a:effectLst>
          </c:spPr>
          <c:dLbls>
            <c:dLbl>
              <c:idx val="0"/>
              <c:layout>
                <c:manualLayout>
                  <c:x val="0"/>
                  <c:y val="3.9190089990001108E-3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</c:f>
              <c:strCache>
                <c:ptCount val="1"/>
                <c:pt idx="0">
                  <c:v>Доходы бюджета 2019-2021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615892.4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г.</c:v>
                </c:pt>
              </c:strCache>
            </c:strRef>
          </c:tx>
          <c:spPr>
            <a:solidFill>
              <a:srgbClr val="C00000"/>
            </a:soli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12700"/>
            </a:effectLst>
          </c:spPr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</c:f>
              <c:strCache>
                <c:ptCount val="1"/>
                <c:pt idx="0">
                  <c:v>Доходы бюджета 2019-2021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557223.80000000005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rgbClr val="00B050"/>
            </a:solidFill>
            <a:ln w="952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12700"/>
            </a:effectLst>
          </c:spPr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</c:f>
              <c:strCache>
                <c:ptCount val="1"/>
                <c:pt idx="0">
                  <c:v>Доходы бюджета 2019-2021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560652.19999999995</c:v>
                </c:pt>
              </c:numCache>
            </c:numRef>
          </c:val>
        </c:ser>
        <c:dLbls>
          <c:showVal val="1"/>
        </c:dLbls>
        <c:axId val="74057984"/>
        <c:axId val="74056448"/>
      </c:barChart>
      <c:valAx>
        <c:axId val="74056448"/>
        <c:scaling>
          <c:orientation val="minMax"/>
        </c:scaling>
        <c:delete val="1"/>
        <c:axPos val="l"/>
        <c:numFmt formatCode="#,##0.00" sourceLinked="1"/>
        <c:majorTickMark val="none"/>
        <c:tickLblPos val="none"/>
        <c:crossAx val="74057984"/>
        <c:crosses val="autoZero"/>
        <c:crossBetween val="between"/>
      </c:valAx>
      <c:catAx>
        <c:axId val="74057984"/>
        <c:scaling>
          <c:orientation val="minMax"/>
        </c:scaling>
        <c:delete val="1"/>
        <c:axPos val="b"/>
        <c:majorTickMark val="none"/>
        <c:tickLblPos val="none"/>
        <c:crossAx val="74056448"/>
        <c:crosses val="autoZero"/>
        <c:auto val="1"/>
        <c:lblAlgn val="ctr"/>
        <c:lblOffset val="100"/>
      </c:cat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2379147732236906"/>
          <c:y val="0.88421286523719589"/>
          <c:w val="0.58152654020103456"/>
          <c:h val="9.2271229122690174E-2"/>
        </c:manualLayout>
      </c:layout>
      <c:txPr>
        <a:bodyPr/>
        <a:lstStyle/>
        <a:p>
          <a:pPr>
            <a:defRPr sz="1400" b="1"/>
          </a:pPr>
          <a:endParaRPr lang="ru-RU"/>
        </a:p>
      </c:txPr>
    </c:legend>
    <c:plotVisOnly val="1"/>
  </c:chart>
  <c:spPr>
    <a:noFill/>
    <a:ln>
      <a:noFill/>
    </a:ln>
  </c:spPr>
  <c:txPr>
    <a:bodyPr/>
    <a:lstStyle/>
    <a:p>
      <a:pPr>
        <a:defRPr sz="16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г.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ПР</c:v>
                </c:pt>
              </c:strCache>
            </c:strRef>
          </c:cat>
          <c:val>
            <c:numRef>
              <c:f>Лист1!$B$2</c:f>
              <c:numCache>
                <c:formatCode>0.0</c:formatCode>
                <c:ptCount val="1"/>
                <c:pt idx="0">
                  <c:v>368</c:v>
                </c:pt>
              </c:numCache>
            </c:numRef>
          </c:val>
          <c:bubble3D val="1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г.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ПР</c:v>
                </c:pt>
              </c:strCache>
            </c:strRef>
          </c:cat>
          <c:val>
            <c:numRef>
              <c:f>Лист1!$C$2</c:f>
              <c:numCache>
                <c:formatCode>0.0</c:formatCode>
                <c:ptCount val="1"/>
                <c:pt idx="0">
                  <c:v>368</c:v>
                </c:pt>
              </c:numCache>
            </c:numRef>
          </c:val>
          <c:bubble3D val="1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ПР</c:v>
                </c:pt>
              </c:strCache>
            </c:strRef>
          </c:cat>
          <c:val>
            <c:numRef>
              <c:f>Лист1!$D$2</c:f>
              <c:numCache>
                <c:formatCode>0.0</c:formatCode>
                <c:ptCount val="1"/>
                <c:pt idx="0">
                  <c:v>368</c:v>
                </c:pt>
              </c:numCache>
            </c:numRef>
          </c:val>
          <c:bubble3D val="1"/>
        </c:ser>
        <c:overlap val="100"/>
        <c:serLines/>
        <c:axId val="101356672"/>
        <c:axId val="97902976"/>
      </c:barChart>
      <c:catAx>
        <c:axId val="101356672"/>
        <c:scaling>
          <c:orientation val="minMax"/>
        </c:scaling>
        <c:axPos val="l"/>
        <c:tickLblPos val="nextTo"/>
        <c:txPr>
          <a:bodyPr/>
          <a:lstStyle/>
          <a:p>
            <a:pPr>
              <a:defRPr b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7902976"/>
        <c:crosses val="autoZero"/>
        <c:auto val="1"/>
        <c:lblAlgn val="ctr"/>
        <c:lblOffset val="100"/>
      </c:catAx>
      <c:valAx>
        <c:axId val="97902976"/>
        <c:scaling>
          <c:orientation val="minMax"/>
        </c:scaling>
        <c:delete val="1"/>
        <c:axPos val="b"/>
        <c:majorGridlines/>
        <c:numFmt formatCode="0.0" sourceLinked="1"/>
        <c:tickLblPos val="none"/>
        <c:crossAx val="10135667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4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г.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ДПМНА</c:v>
                </c:pt>
              </c:strCache>
            </c:strRef>
          </c:cat>
          <c:val>
            <c:numRef>
              <c:f>Лист1!$B$2</c:f>
              <c:numCache>
                <c:formatCode>0.0</c:formatCode>
                <c:ptCount val="1"/>
                <c:pt idx="0">
                  <c:v>60</c:v>
                </c:pt>
              </c:numCache>
            </c:numRef>
          </c:val>
          <c:bubble3D val="1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г.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ДПМНА</c:v>
                </c:pt>
              </c:strCache>
            </c:strRef>
          </c:cat>
          <c:val>
            <c:numRef>
              <c:f>Лист1!$C$2</c:f>
              <c:numCache>
                <c:formatCode>0.0</c:formatCode>
                <c:ptCount val="1"/>
                <c:pt idx="0">
                  <c:v>60</c:v>
                </c:pt>
              </c:numCache>
            </c:numRef>
          </c:val>
          <c:bubble3D val="1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ДПМНА</c:v>
                </c:pt>
              </c:strCache>
            </c:strRef>
          </c:cat>
          <c:val>
            <c:numRef>
              <c:f>Лист1!$D$2</c:f>
              <c:numCache>
                <c:formatCode>0.0</c:formatCode>
                <c:ptCount val="1"/>
                <c:pt idx="0">
                  <c:v>60</c:v>
                </c:pt>
              </c:numCache>
            </c:numRef>
          </c:val>
          <c:bubble3D val="1"/>
        </c:ser>
        <c:overlap val="100"/>
        <c:serLines/>
        <c:axId val="98142848"/>
        <c:axId val="98161024"/>
      </c:barChart>
      <c:catAx>
        <c:axId val="98142848"/>
        <c:scaling>
          <c:orientation val="minMax"/>
        </c:scaling>
        <c:axPos val="l"/>
        <c:tickLblPos val="nextTo"/>
        <c:txPr>
          <a:bodyPr/>
          <a:lstStyle/>
          <a:p>
            <a:pPr>
              <a:defRPr b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8161024"/>
        <c:crosses val="autoZero"/>
        <c:auto val="1"/>
        <c:lblAlgn val="ctr"/>
        <c:lblOffset val="100"/>
      </c:catAx>
      <c:valAx>
        <c:axId val="98161024"/>
        <c:scaling>
          <c:orientation val="minMax"/>
        </c:scaling>
        <c:delete val="1"/>
        <c:axPos val="b"/>
        <c:majorGridlines/>
        <c:numFmt formatCode="0.0" sourceLinked="1"/>
        <c:tickLblPos val="none"/>
        <c:crossAx val="98142848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400"/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floor>
      <c:spPr>
        <a:solidFill>
          <a:schemeClr val="bg1">
            <a:lumMod val="85000"/>
          </a:schemeClr>
        </a:solidFill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2018 (ожидаемые)</c:v>
                </c:pt>
              </c:strCache>
            </c:strRef>
          </c:tx>
          <c:spPr>
            <a:solidFill>
              <a:srgbClr val="7030A0"/>
            </a:solidFill>
          </c:spPr>
          <c:dLbls>
            <c:dLbl>
              <c:idx val="0"/>
              <c:layout>
                <c:manualLayout>
                  <c:x val="1.9933109222594492E-2"/>
                  <c:y val="0.47860617177449033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</c:formatCode>
                <c:ptCount val="1"/>
                <c:pt idx="0">
                  <c:v>1500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 *</c:v>
                </c:pt>
              </c:strCache>
            </c:strRef>
          </c:tx>
          <c:spPr>
            <a:solidFill>
              <a:srgbClr val="00B0F0"/>
            </a:solidFill>
          </c:spPr>
          <c:dLbls>
            <c:dLbl>
              <c:idx val="0"/>
              <c:layout>
                <c:manualLayout>
                  <c:x val="1.6308907545759119E-2"/>
                  <c:y val="0.26536600509240116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</c:formatCode>
                <c:ptCount val="1"/>
                <c:pt idx="0">
                  <c:v>841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 *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1.9933109222594558E-2"/>
                  <c:y val="0.26536600509240116"/>
                </c:manualLayout>
              </c:layout>
              <c:showVal val="1"/>
            </c:dLbl>
            <c:txPr>
              <a:bodyPr anchor="b" anchorCtr="1"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#,##0.0</c:formatCode>
                <c:ptCount val="1"/>
                <c:pt idx="0">
                  <c:v>841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2021 *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1.6308907545759119E-2"/>
                  <c:y val="0.26536600509240116"/>
                </c:manualLayout>
              </c:layout>
              <c:spPr/>
              <c:txPr>
                <a:bodyPr anchor="t" anchorCtr="1"/>
                <a:lstStyle/>
                <a:p>
                  <a:pPr>
                    <a:defRPr sz="1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#,##0.0</c:formatCode>
                <c:ptCount val="1"/>
                <c:pt idx="0">
                  <c:v>841</c:v>
                </c:pt>
              </c:numCache>
            </c:numRef>
          </c:val>
        </c:ser>
        <c:shape val="cylinder"/>
        <c:axId val="121683968"/>
        <c:axId val="121685504"/>
        <c:axId val="0"/>
      </c:bar3DChart>
      <c:catAx>
        <c:axId val="121683968"/>
        <c:scaling>
          <c:orientation val="minMax"/>
        </c:scaling>
        <c:delete val="1"/>
        <c:axPos val="b"/>
        <c:tickLblPos val="none"/>
        <c:crossAx val="121685504"/>
        <c:crosses val="autoZero"/>
        <c:auto val="1"/>
        <c:lblAlgn val="ctr"/>
        <c:lblOffset val="100"/>
      </c:catAx>
      <c:valAx>
        <c:axId val="121685504"/>
        <c:scaling>
          <c:orientation val="minMax"/>
        </c:scaling>
        <c:axPos val="l"/>
        <c:numFmt formatCode="#,##0.0" sourceLinked="1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21683968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0"/>
  <c:chart>
    <c:title>
      <c:layout>
        <c:manualLayout>
          <c:xMode val="edge"/>
          <c:yMode val="edge"/>
          <c:x val="0.35887679146761536"/>
          <c:y val="4.1277919474668266E-2"/>
        </c:manualLayout>
      </c:layout>
      <c:txPr>
        <a:bodyPr/>
        <a:lstStyle/>
        <a:p>
          <a:pPr>
            <a:defRPr sz="1400">
              <a:blipFill>
                <a:blip xmlns:r="http://schemas.openxmlformats.org/officeDocument/2006/relationships" r:embed="rId1"/>
                <a:tile tx="0" ty="0" sx="100000" sy="100000" flip="none" algn="tl"/>
              </a:blip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title>
    <c:plotArea>
      <c:layout>
        <c:manualLayout>
          <c:layoutTarget val="inner"/>
          <c:xMode val="edge"/>
          <c:yMode val="edge"/>
          <c:x val="0.15977967217734623"/>
          <c:y val="0.1333517973893886"/>
          <c:w val="0.65434599407653915"/>
          <c:h val="0.50619218409694478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БП - 2019 г.</c:v>
                </c:pt>
              </c:strCache>
            </c:strRef>
          </c:tx>
          <c:explosion val="25"/>
          <c:dPt>
            <c:idx val="2"/>
            <c:spPr>
              <a:solidFill>
                <a:srgbClr val="00B0F0"/>
              </a:solidFill>
            </c:spPr>
          </c:dPt>
          <c:dPt>
            <c:idx val="3"/>
            <c:spPr>
              <a:solidFill>
                <a:srgbClr val="00B050"/>
              </a:solidFill>
            </c:spPr>
          </c:dPt>
          <c:dPt>
            <c:idx val="4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Lbls>
            <c:dLbl>
              <c:idx val="1"/>
              <c:layout>
                <c:manualLayout>
                  <c:x val="3.6311324885470252E-2"/>
                  <c:y val="-2.2515228804364483E-2"/>
                </c:manualLayout>
              </c:layout>
              <c:showPercent val="1"/>
            </c:dLbl>
            <c:dLbl>
              <c:idx val="2"/>
              <c:layout>
                <c:manualLayout>
                  <c:x val="-2.5936660632478767E-3"/>
                  <c:y val="4.1277919474668266E-2"/>
                </c:manualLayout>
              </c:layout>
              <c:showPercent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Percent val="1"/>
            <c:showLeaderLines val="1"/>
          </c:dLbls>
          <c:cat>
            <c:strRef>
              <c:f>Лист1!$A$2:$A$6</c:f>
              <c:strCache>
                <c:ptCount val="5"/>
                <c:pt idx="0">
                  <c:v>Дотация</c:v>
                </c:pt>
                <c:pt idx="1">
                  <c:v>Сбалансированность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140293</c:v>
                </c:pt>
                <c:pt idx="1">
                  <c:v>2334.8000000000002</c:v>
                </c:pt>
                <c:pt idx="2">
                  <c:v>11585</c:v>
                </c:pt>
                <c:pt idx="3">
                  <c:v>295385.8</c:v>
                </c:pt>
                <c:pt idx="4">
                  <c:v>33927.599999999999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b"/>
      <c:layout>
        <c:manualLayout>
          <c:xMode val="edge"/>
          <c:yMode val="edge"/>
          <c:x val="2.297180655140885E-2"/>
          <c:y val="0.66482004363581493"/>
          <c:w val="0.89526626671110565"/>
          <c:h val="0.3126647275598225"/>
        </c:manualLayout>
      </c:layout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0"/>
  <c:chart>
    <c:title>
      <c:tx>
        <c:rich>
          <a:bodyPr/>
          <a:lstStyle/>
          <a:p>
            <a:pPr>
              <a:defRPr sz="1400">
                <a:blipFill>
                  <a:blip xmlns:r="http://schemas.openxmlformats.org/officeDocument/2006/relationships" r:embed="rId1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defRPr>
            </a:pPr>
            <a:r>
              <a:rPr lang="ru-RU" dirty="0">
                <a:blipFill>
                  <a:blip xmlns:r="http://schemas.openxmlformats.org/officeDocument/2006/relationships" r:embed="rId1"/>
                  <a:tile tx="0" ty="0" sx="100000" sy="100000" flip="none" algn="tl"/>
                </a:blipFill>
              </a:rPr>
              <a:t>БП - </a:t>
            </a:r>
            <a:r>
              <a:rPr lang="ru-RU" dirty="0" smtClean="0">
                <a:blipFill>
                  <a:blip xmlns:r="http://schemas.openxmlformats.org/officeDocument/2006/relationships" r:embed="rId1"/>
                  <a:tile tx="0" ty="0" sx="100000" sy="100000" flip="none" algn="tl"/>
                </a:blipFill>
              </a:rPr>
              <a:t>2020 </a:t>
            </a:r>
            <a:r>
              <a:rPr lang="ru-RU" dirty="0">
                <a:blipFill>
                  <a:blip xmlns:r="http://schemas.openxmlformats.org/officeDocument/2006/relationships" r:embed="rId1"/>
                  <a:tile tx="0" ty="0" sx="100000" sy="100000" flip="none" algn="tl"/>
                </a:blipFill>
              </a:rPr>
              <a:t>г.</a:t>
            </a:r>
          </a:p>
        </c:rich>
      </c:tx>
      <c:layout>
        <c:manualLayout>
          <c:xMode val="edge"/>
          <c:yMode val="edge"/>
          <c:x val="0.35887679146761559"/>
          <c:y val="4.1277919474668266E-2"/>
        </c:manualLayout>
      </c:layout>
    </c:title>
    <c:plotArea>
      <c:layout>
        <c:manualLayout>
          <c:layoutTarget val="inner"/>
          <c:xMode val="edge"/>
          <c:yMode val="edge"/>
          <c:x val="0.14687460200899088"/>
          <c:y val="0.12336862990066096"/>
          <c:w val="0.66725106424489466"/>
          <c:h val="0.51617535158567285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БП - 2019 г.</c:v>
                </c:pt>
              </c:strCache>
            </c:strRef>
          </c:tx>
          <c:explosion val="25"/>
          <c:dPt>
            <c:idx val="1"/>
            <c:spPr>
              <a:solidFill>
                <a:srgbClr val="00B0F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Lbls>
            <c:dLbl>
              <c:idx val="1"/>
              <c:layout>
                <c:manualLayout>
                  <c:x val="3.6311324885470252E-2"/>
                  <c:y val="-2.2515228804364493E-2"/>
                </c:manualLayout>
              </c:layout>
              <c:showPercent val="1"/>
            </c:dLbl>
            <c:dLbl>
              <c:idx val="2"/>
              <c:layout>
                <c:manualLayout>
                  <c:x val="1.7081435396067532E-3"/>
                  <c:y val="-1.9824841265016716E-3"/>
                </c:manualLayout>
              </c:layout>
              <c:showPercent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Percent val="1"/>
            <c:showLeaderLines val="1"/>
          </c:dLbls>
          <c:cat>
            <c:strRef>
              <c:f>Лист1!$A$2:$A$5</c:f>
              <c:strCache>
                <c:ptCount val="4"/>
                <c:pt idx="0">
                  <c:v>Дотация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113248</c:v>
                </c:pt>
                <c:pt idx="1">
                  <c:v>3634.5</c:v>
                </c:pt>
                <c:pt idx="2">
                  <c:v>292126.3</c:v>
                </c:pt>
                <c:pt idx="3">
                  <c:v>33941.5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b"/>
      <c:layout>
        <c:manualLayout>
          <c:xMode val="edge"/>
          <c:yMode val="edge"/>
          <c:x val="2.2971806551408857E-2"/>
          <c:y val="0.66482004363581537"/>
          <c:w val="0.55973455523911975"/>
          <c:h val="0.31266472755982272"/>
        </c:manualLayout>
      </c:layout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0"/>
  <c:chart>
    <c:title>
      <c:tx>
        <c:rich>
          <a:bodyPr/>
          <a:lstStyle/>
          <a:p>
            <a:pPr>
              <a:defRPr sz="1400">
                <a:blipFill>
                  <a:blip xmlns:r="http://schemas.openxmlformats.org/officeDocument/2006/relationships" r:embed="rId1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defRPr>
            </a:pPr>
            <a:r>
              <a:rPr lang="ru-RU" dirty="0">
                <a:blipFill>
                  <a:blip xmlns:r="http://schemas.openxmlformats.org/officeDocument/2006/relationships" r:embed="rId1"/>
                  <a:tile tx="0" ty="0" sx="100000" sy="100000" flip="none" algn="tl"/>
                </a:blipFill>
              </a:rPr>
              <a:t>БП - </a:t>
            </a:r>
            <a:r>
              <a:rPr lang="ru-RU" dirty="0" smtClean="0">
                <a:blipFill>
                  <a:blip xmlns:r="http://schemas.openxmlformats.org/officeDocument/2006/relationships" r:embed="rId1"/>
                  <a:tile tx="0" ty="0" sx="100000" sy="100000" flip="none" algn="tl"/>
                </a:blipFill>
              </a:rPr>
              <a:t>2021 </a:t>
            </a:r>
            <a:r>
              <a:rPr lang="ru-RU" dirty="0">
                <a:blipFill>
                  <a:blip xmlns:r="http://schemas.openxmlformats.org/officeDocument/2006/relationships" r:embed="rId1"/>
                  <a:tile tx="0" ty="0" sx="100000" sy="100000" flip="none" algn="tl"/>
                </a:blipFill>
              </a:rPr>
              <a:t>г.</a:t>
            </a:r>
          </a:p>
        </c:rich>
      </c:tx>
      <c:layout>
        <c:manualLayout>
          <c:xMode val="edge"/>
          <c:yMode val="edge"/>
          <c:x val="0.35887679146761559"/>
          <c:y val="4.1277919474668266E-2"/>
        </c:manualLayout>
      </c:layout>
    </c:title>
    <c:plotArea>
      <c:layout>
        <c:manualLayout>
          <c:layoutTarget val="inner"/>
          <c:xMode val="edge"/>
          <c:yMode val="edge"/>
          <c:x val="0.14687460200899088"/>
          <c:y val="0.12336862990066097"/>
          <c:w val="0.66725106424489466"/>
          <c:h val="0.51617535158567285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БП - 2019 г.</c:v>
                </c:pt>
              </c:strCache>
            </c:strRef>
          </c:tx>
          <c:explosion val="25"/>
          <c:dPt>
            <c:idx val="1"/>
            <c:spPr>
              <a:solidFill>
                <a:srgbClr val="00B0F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Lbls>
            <c:dLbl>
              <c:idx val="1"/>
              <c:layout>
                <c:manualLayout>
                  <c:x val="3.6311324885470252E-2"/>
                  <c:y val="-2.2515228804364493E-2"/>
                </c:manualLayout>
              </c:layout>
              <c:showPercent val="1"/>
            </c:dLbl>
            <c:dLbl>
              <c:idx val="2"/>
              <c:layout>
                <c:manualLayout>
                  <c:x val="1.0311523651843601E-2"/>
                  <c:y val="2.1311573347196223E-2"/>
                </c:manualLayout>
              </c:layout>
              <c:showPercent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Percent val="1"/>
            <c:showLeaderLines val="1"/>
          </c:dLbls>
          <c:cat>
            <c:strRef>
              <c:f>Лист1!$A$2:$A$5</c:f>
              <c:strCache>
                <c:ptCount val="4"/>
                <c:pt idx="0">
                  <c:v>Дотация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119403</c:v>
                </c:pt>
                <c:pt idx="1">
                  <c:v>3634.5</c:v>
                </c:pt>
                <c:pt idx="2">
                  <c:v>283830.7</c:v>
                </c:pt>
                <c:pt idx="3">
                  <c:v>33941.5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b"/>
      <c:layout>
        <c:manualLayout>
          <c:xMode val="edge"/>
          <c:yMode val="edge"/>
          <c:x val="2.2971806551408857E-2"/>
          <c:y val="0.66482004363581537"/>
          <c:w val="0.48660582428510646"/>
          <c:h val="0.31266472755982272"/>
        </c:manualLayout>
      </c:layout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autoTitleDeleted val="1"/>
    <c:plotArea>
      <c:layout>
        <c:manualLayout>
          <c:layoutTarget val="inner"/>
          <c:xMode val="edge"/>
          <c:yMode val="edge"/>
          <c:x val="0.16476224863904021"/>
          <c:y val="7.3245901970488123E-2"/>
          <c:w val="0.66290266473124093"/>
          <c:h val="0.78014109543384091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Дотация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B/>
            </a:sp3d>
          </c:spPr>
          <c:dPt>
            <c:idx val="0"/>
            <c:spPr>
              <a:solidFill>
                <a:srgbClr val="00B0F0"/>
              </a:solidFill>
              <a:scene3d>
                <a:camera prst="orthographicFront"/>
                <a:lightRig rig="threePt" dir="t"/>
              </a:scene3d>
              <a:sp3d>
                <a:bevelB/>
              </a:sp3d>
            </c:spPr>
          </c:dPt>
          <c:dPt>
            <c:idx val="1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B/>
              </a:sp3d>
            </c:spPr>
          </c:dPt>
          <c:dPt>
            <c:idx val="2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B/>
              </a:sp3d>
            </c:spPr>
          </c:dPt>
          <c:dLbls>
            <c:showVal val="1"/>
          </c:dLbls>
          <c:trendline>
            <c:spPr>
              <a:ln w="12700">
                <a:prstDash val="dash"/>
                <a:headEnd type="diamond"/>
                <a:tailEnd type="triangle"/>
              </a:ln>
              <a:effectLst>
                <a:outerShdw blurRad="50800" dist="50800" dir="5400000" algn="ctr" rotWithShape="0">
                  <a:srgbClr val="000000">
                    <a:alpha val="92000"/>
                  </a:srgbClr>
                </a:outerShdw>
              </a:effectLst>
            </c:spPr>
            <c:trendlineType val="poly"/>
            <c:order val="2"/>
          </c:trendline>
          <c:cat>
            <c:strRef>
              <c:f>Лист1!$A$2:$A$4</c:f>
              <c:strCache>
                <c:ptCount val="3"/>
                <c:pt idx="0">
                  <c:v>2019 г.</c:v>
                </c:pt>
                <c:pt idx="1">
                  <c:v>2020 г.</c:v>
                </c:pt>
                <c:pt idx="2">
                  <c:v>2021 г.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160946</c:v>
                </c:pt>
                <c:pt idx="1">
                  <c:v>113248</c:v>
                </c:pt>
                <c:pt idx="2">
                  <c:v>119403</c:v>
                </c:pt>
              </c:numCache>
            </c:numRef>
          </c:val>
        </c:ser>
        <c:axId val="120492800"/>
        <c:axId val="120494336"/>
      </c:barChart>
      <c:catAx>
        <c:axId val="120492800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20494336"/>
        <c:crosses val="autoZero"/>
        <c:auto val="1"/>
        <c:lblAlgn val="ctr"/>
        <c:lblOffset val="100"/>
      </c:catAx>
      <c:valAx>
        <c:axId val="120494336"/>
        <c:scaling>
          <c:orientation val="minMax"/>
        </c:scaling>
        <c:axPos val="l"/>
        <c:numFmt formatCode="#,##0.0" sourceLinked="1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204928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9285639482680401"/>
          <c:y val="0.39730534991061622"/>
          <c:w val="9.8469705551842202E-2"/>
          <c:h val="0.31121087555928156"/>
        </c:manualLayout>
      </c:layout>
    </c:legend>
    <c:plotVisOnly val="1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10"/>
      <c:rotY val="0"/>
      <c:perspective val="0"/>
    </c:view3D>
    <c:floor>
      <c:spPr>
        <a:solidFill>
          <a:schemeClr val="accent6">
            <a:lumMod val="20000"/>
            <a:lumOff val="80000"/>
          </a:schemeClr>
        </a:solidFill>
      </c:spPr>
    </c:floor>
    <c:plotArea>
      <c:layout>
        <c:manualLayout>
          <c:layoutTarget val="inner"/>
          <c:xMode val="edge"/>
          <c:yMode val="edge"/>
          <c:x val="1.6902057178831982E-2"/>
          <c:y val="3.6824281429047589E-2"/>
          <c:w val="0.9830979428211678"/>
          <c:h val="0.75757356325487679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г.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-2.9394882050142578E-3"/>
                  <c:y val="-3.7793419778754778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#,##0.0</c:formatCode>
                <c:ptCount val="1"/>
                <c:pt idx="0">
                  <c:v>13614</c:v>
                </c:pt>
              </c:numCache>
            </c:numRef>
          </c:val>
          <c:bubble3D val="1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г.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-2.9394882050142027E-3"/>
                  <c:y val="-4.4092323075213928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#,##0.0</c:formatCode>
                <c:ptCount val="1"/>
                <c:pt idx="0">
                  <c:v>3634.5</c:v>
                </c:pt>
              </c:numCache>
            </c:numRef>
          </c:val>
          <c:bubble3D val="1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0"/>
                  <c:y val="-4.4092323075213928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#,##0.0</c:formatCode>
                <c:ptCount val="1"/>
                <c:pt idx="0">
                  <c:v>3634.5</c:v>
                </c:pt>
              </c:numCache>
            </c:numRef>
          </c:val>
          <c:bubble3D val="1"/>
        </c:ser>
        <c:shape val="cylinder"/>
        <c:axId val="120641792"/>
        <c:axId val="120647680"/>
        <c:axId val="0"/>
      </c:bar3DChart>
      <c:catAx>
        <c:axId val="12064179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>
                <a:blipFill>
                  <a:blip xmlns:r="http://schemas.openxmlformats.org/officeDocument/2006/relationships" r:embed="rId1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0647680"/>
        <c:crosses val="autoZero"/>
        <c:auto val="1"/>
        <c:lblAlgn val="ctr"/>
        <c:lblOffset val="100"/>
      </c:catAx>
      <c:valAx>
        <c:axId val="120647680"/>
        <c:scaling>
          <c:orientation val="minMax"/>
        </c:scaling>
        <c:delete val="1"/>
        <c:axPos val="l"/>
        <c:numFmt formatCode="#,##0.0" sourceLinked="1"/>
        <c:tickLblPos val="none"/>
        <c:crossAx val="12064179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400"/>
      </a:pPr>
      <a:endParaRPr lang="ru-RU"/>
    </a:p>
  </c:txPr>
  <c:externalData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10"/>
      <c:rotY val="0"/>
      <c:perspective val="0"/>
    </c:view3D>
    <c:floor>
      <c:spPr>
        <a:solidFill>
          <a:schemeClr val="accent6">
            <a:lumMod val="20000"/>
            <a:lumOff val="80000"/>
          </a:schemeClr>
        </a:solidFill>
      </c:spPr>
    </c:floor>
    <c:plotArea>
      <c:layout>
        <c:manualLayout>
          <c:layoutTarget val="inner"/>
          <c:xMode val="edge"/>
          <c:yMode val="edge"/>
          <c:x val="0"/>
          <c:y val="6.5628908615888992E-4"/>
          <c:w val="1"/>
          <c:h val="0.84941547713336529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г.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-2.9394882050142578E-3"/>
                  <c:y val="-3.7793419778754798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#,##0.0</c:formatCode>
                <c:ptCount val="1"/>
                <c:pt idx="0">
                  <c:v>296686.5</c:v>
                </c:pt>
              </c:numCache>
            </c:numRef>
          </c:val>
          <c:bubble3D val="1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г.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-2.9394882050142027E-3"/>
                  <c:y val="-4.4092323075213956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#,##0.0</c:formatCode>
                <c:ptCount val="1"/>
                <c:pt idx="0">
                  <c:v>292126.3</c:v>
                </c:pt>
              </c:numCache>
            </c:numRef>
          </c:val>
          <c:bubble3D val="1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0"/>
                  <c:y val="-4.4092323075213956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#,##0.0</c:formatCode>
                <c:ptCount val="1"/>
                <c:pt idx="0">
                  <c:v>283830.7</c:v>
                </c:pt>
              </c:numCache>
            </c:numRef>
          </c:val>
          <c:bubble3D val="1"/>
        </c:ser>
        <c:shape val="cylinder"/>
        <c:axId val="121473280"/>
        <c:axId val="121483264"/>
        <c:axId val="0"/>
      </c:bar3DChart>
      <c:catAx>
        <c:axId val="12147328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>
                <a:blipFill>
                  <a:blip xmlns:r="http://schemas.openxmlformats.org/officeDocument/2006/relationships" r:embed="rId1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1483264"/>
        <c:crosses val="autoZero"/>
        <c:auto val="1"/>
        <c:lblAlgn val="ctr"/>
        <c:lblOffset val="100"/>
      </c:catAx>
      <c:valAx>
        <c:axId val="121483264"/>
        <c:scaling>
          <c:orientation val="minMax"/>
        </c:scaling>
        <c:delete val="1"/>
        <c:axPos val="l"/>
        <c:numFmt formatCode="#,##0.0" sourceLinked="1"/>
        <c:tickLblPos val="none"/>
        <c:crossAx val="12147328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400"/>
      </a:pPr>
      <a:endParaRPr lang="ru-RU"/>
    </a:p>
  </c:txPr>
  <c:externalData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10"/>
      <c:rotY val="359"/>
      <c:depthPercent val="100"/>
      <c:perspective val="10"/>
    </c:view3D>
    <c:floor>
      <c:spPr>
        <a:solidFill>
          <a:schemeClr val="bg1">
            <a:lumMod val="95000"/>
          </a:schemeClr>
        </a:solidFill>
      </c:spPr>
    </c:floor>
    <c:plotArea>
      <c:layout>
        <c:manualLayout>
          <c:layoutTarget val="inner"/>
          <c:xMode val="edge"/>
          <c:yMode val="edge"/>
          <c:x val="1.2570240733485753E-2"/>
          <c:y val="3.6137146377675212E-2"/>
          <c:w val="0.94701191826639164"/>
          <c:h val="0.86110432174202856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г.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1016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-2.9394882050142578E-3"/>
                  <c:y val="-3.7793419778754798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#,##0.0</c:formatCode>
                <c:ptCount val="1"/>
                <c:pt idx="0">
                  <c:v>33927.599999999999</c:v>
                </c:pt>
              </c:numCache>
            </c:numRef>
          </c:val>
          <c:bubble3D val="1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г.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-2.9394882050142027E-3"/>
                  <c:y val="-4.4092323075213956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#,##0.0</c:formatCode>
                <c:ptCount val="1"/>
                <c:pt idx="0">
                  <c:v>33941.5</c:v>
                </c:pt>
              </c:numCache>
            </c:numRef>
          </c:val>
          <c:bubble3D val="1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0"/>
                  <c:y val="-4.4092323075213956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#,##0.0</c:formatCode>
                <c:ptCount val="1"/>
                <c:pt idx="0">
                  <c:v>33941.5</c:v>
                </c:pt>
              </c:numCache>
            </c:numRef>
          </c:val>
          <c:bubble3D val="1"/>
        </c:ser>
        <c:gapWidth val="129"/>
        <c:gapDepth val="160"/>
        <c:shape val="cylinder"/>
        <c:axId val="121072640"/>
        <c:axId val="121492608"/>
        <c:axId val="0"/>
      </c:bar3DChart>
      <c:catAx>
        <c:axId val="121072640"/>
        <c:scaling>
          <c:orientation val="minMax"/>
        </c:scaling>
        <c:axPos val="b"/>
        <c:numFmt formatCode="General" sourceLinked="1"/>
        <c:majorTickMark val="in"/>
        <c:minorTickMark val="in"/>
        <c:tickLblPos val="none"/>
        <c:txPr>
          <a:bodyPr/>
          <a:lstStyle/>
          <a:p>
            <a:pPr>
              <a:defRPr b="1">
                <a:blipFill>
                  <a:blip xmlns:r="http://schemas.openxmlformats.org/officeDocument/2006/relationships" r:embed="rId1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1492608"/>
        <c:crosses val="autoZero"/>
        <c:lblAlgn val="ctr"/>
        <c:lblOffset val="100"/>
        <c:tickLblSkip val="10"/>
        <c:tickMarkSkip val="10"/>
      </c:catAx>
      <c:valAx>
        <c:axId val="121492608"/>
        <c:scaling>
          <c:orientation val="minMax"/>
        </c:scaling>
        <c:delete val="1"/>
        <c:axPos val="l"/>
        <c:numFmt formatCode="#,##0.0" sourceLinked="1"/>
        <c:tickLblPos val="none"/>
        <c:crossAx val="12107264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400"/>
      </a:pPr>
      <a:endParaRPr lang="ru-RU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/>
            </a:solidFill>
            <a:ln w="38100" cap="flat" cmpd="sng" algn="ctr">
              <a:solidFill>
                <a:schemeClr val="lt1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dPt>
            <c:idx val="0"/>
            <c:spPr>
              <a:solidFill>
                <a:schemeClr val="accent6">
                  <a:lumMod val="40000"/>
                  <a:lumOff val="60000"/>
                </a:schemeClr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1"/>
            <c:spPr>
              <a:solidFill>
                <a:schemeClr val="accent6">
                  <a:lumMod val="60000"/>
                  <a:lumOff val="40000"/>
                </a:schemeClr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2"/>
            <c:spPr>
              <a:solidFill>
                <a:schemeClr val="accent6">
                  <a:lumMod val="75000"/>
                </a:schemeClr>
              </a:solidFill>
              <a:ln w="38100" cap="flat" cmpd="sng" algn="ctr">
                <a:solidFill>
                  <a:schemeClr val="lt1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trendline>
            <c:spPr>
              <a:ln w="15875">
                <a:solidFill>
                  <a:srgbClr val="C00000"/>
                </a:solidFill>
                <a:prstDash val="sysDash"/>
                <a:headEnd type="oval"/>
                <a:tailEnd type="triangle"/>
              </a:ln>
              <a:effectLst>
                <a:outerShdw blurRad="50800" dist="50800" dir="5400000" algn="ctr" rotWithShape="0">
                  <a:schemeClr val="tx1"/>
                </a:outerShdw>
              </a:effectLst>
            </c:spPr>
            <c:trendlineType val="poly"/>
            <c:order val="2"/>
          </c:trendline>
          <c:cat>
            <c:strRef>
              <c:f>Лист1!$A$2:$A$4</c:f>
              <c:strCache>
                <c:ptCount val="3"/>
                <c:pt idx="0">
                  <c:v>2019 г.</c:v>
                </c:pt>
                <c:pt idx="1">
                  <c:v>2020 г.</c:v>
                </c:pt>
                <c:pt idx="2">
                  <c:v>2021 г.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108383.5</c:v>
                </c:pt>
                <c:pt idx="1">
                  <c:v>114273.5</c:v>
                </c:pt>
                <c:pt idx="2">
                  <c:v>119842.5</c:v>
                </c:pt>
              </c:numCache>
            </c:numRef>
          </c:val>
        </c:ser>
        <c:axId val="83561856"/>
        <c:axId val="83600512"/>
      </c:barChart>
      <c:catAx>
        <c:axId val="8356185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3600512"/>
        <c:crosses val="autoZero"/>
        <c:auto val="1"/>
        <c:lblAlgn val="ctr"/>
        <c:lblOffset val="100"/>
      </c:catAx>
      <c:valAx>
        <c:axId val="83600512"/>
        <c:scaling>
          <c:orientation val="minMax"/>
        </c:scaling>
        <c:delete val="1"/>
        <c:axPos val="l"/>
        <c:numFmt formatCode="#,##0.0" sourceLinked="1"/>
        <c:tickLblPos val="none"/>
        <c:crossAx val="8356185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4"/>
  <c:chart>
    <c:title>
      <c:tx>
        <c:rich>
          <a:bodyPr/>
          <a:lstStyle/>
          <a:p>
            <a:pPr>
              <a:defRPr sz="1600"/>
            </a:pPr>
            <a:r>
              <a:rPr lang="ru-RU" sz="1600" dirty="0" smtClean="0"/>
              <a:t>Расходы </a:t>
            </a:r>
            <a:r>
              <a:rPr lang="ru-RU" sz="1600" dirty="0"/>
              <a:t>бюджета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2.5195613185836494E-2"/>
          <c:y val="9.1070689115350809E-2"/>
          <c:w val="0.9748043868141637"/>
          <c:h val="0.77892052398218403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г.</c:v>
                </c:pt>
              </c:strCache>
            </c:strRef>
          </c:tx>
          <c:spPr>
            <a:solidFill>
              <a:srgbClr val="00B0F0"/>
            </a:soli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12700"/>
            </a:effectLst>
          </c:spPr>
          <c:dLbls>
            <c:dLbl>
              <c:idx val="0"/>
              <c:layout>
                <c:manualLayout>
                  <c:x val="0"/>
                  <c:y val="3.9190089990001108E-3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</c:f>
              <c:strCache>
                <c:ptCount val="1"/>
                <c:pt idx="0">
                  <c:v>Расходы бюджета 2019-2021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615892.4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г.</c:v>
                </c:pt>
              </c:strCache>
            </c:strRef>
          </c:tx>
          <c:spPr>
            <a:solidFill>
              <a:srgbClr val="C00000"/>
            </a:soli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12700"/>
            </a:effectLst>
          </c:spPr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</c:f>
              <c:strCache>
                <c:ptCount val="1"/>
                <c:pt idx="0">
                  <c:v>Расходы бюджета 2019-2021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557223.80000000005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rgbClr val="00B050"/>
            </a:solidFill>
            <a:ln w="952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12700"/>
            </a:effectLst>
          </c:spPr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</c:f>
              <c:strCache>
                <c:ptCount val="1"/>
                <c:pt idx="0">
                  <c:v>Расходы бюджета 2019-2021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560652.19999999995</c:v>
                </c:pt>
              </c:numCache>
            </c:numRef>
          </c:val>
        </c:ser>
        <c:dLbls>
          <c:showVal val="1"/>
        </c:dLbls>
        <c:axId val="121431936"/>
        <c:axId val="121430400"/>
      </c:barChart>
      <c:valAx>
        <c:axId val="121430400"/>
        <c:scaling>
          <c:orientation val="minMax"/>
        </c:scaling>
        <c:delete val="1"/>
        <c:axPos val="l"/>
        <c:numFmt formatCode="#,##0.00" sourceLinked="1"/>
        <c:majorTickMark val="none"/>
        <c:tickLblPos val="none"/>
        <c:crossAx val="121431936"/>
        <c:crosses val="autoZero"/>
        <c:crossBetween val="between"/>
      </c:valAx>
      <c:catAx>
        <c:axId val="121431936"/>
        <c:scaling>
          <c:orientation val="minMax"/>
        </c:scaling>
        <c:delete val="1"/>
        <c:axPos val="b"/>
        <c:numFmt formatCode="General" sourceLinked="1"/>
        <c:majorTickMark val="none"/>
        <c:tickLblPos val="none"/>
        <c:crossAx val="121430400"/>
        <c:crosses val="autoZero"/>
        <c:auto val="1"/>
        <c:lblAlgn val="ctr"/>
        <c:lblOffset val="100"/>
      </c:catAx>
    </c:plotArea>
    <c:legend>
      <c:legendPos val="b"/>
      <c:layout>
        <c:manualLayout>
          <c:xMode val="edge"/>
          <c:yMode val="edge"/>
          <c:x val="0.14502460891616142"/>
          <c:y val="0.88421286523719556"/>
          <c:w val="0.67990975652112096"/>
          <c:h val="9.2271229122690077E-2"/>
        </c:manualLayout>
      </c:layout>
      <c:txPr>
        <a:bodyPr/>
        <a:lstStyle/>
        <a:p>
          <a:pPr>
            <a:defRPr b="1"/>
          </a:pPr>
          <a:endParaRPr lang="ru-RU"/>
        </a:p>
      </c:txPr>
    </c:legend>
    <c:plotVisOnly val="1"/>
  </c:chart>
  <c:spPr>
    <a:noFill/>
    <a:scene3d>
      <a:camera prst="orthographicFront"/>
      <a:lightRig rig="threePt" dir="t"/>
    </a:scene3d>
    <a:sp3d>
      <a:bevelT w="6350"/>
    </a:sp3d>
  </c:spPr>
  <c:txPr>
    <a:bodyPr/>
    <a:lstStyle/>
    <a:p>
      <a:pPr>
        <a:defRPr sz="16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0"/>
  <c:chart>
    <c:view3D>
      <c:rAngAx val="1"/>
    </c:view3D>
    <c:floor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  <a:ln w="25400" cap="flat" cmpd="sng" algn="ctr">
          <a:noFill/>
          <a:prstDash val="solid"/>
        </a:ln>
        <a:effectLst/>
      </c:spPr>
    </c:floor>
    <c:plotArea>
      <c:layout/>
      <c:bar3D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Програмные 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-9.700311076547051E-2"/>
                  <c:y val="-0.14109543384068449"/>
                </c:manualLayout>
              </c:layout>
              <c:showVal val="1"/>
            </c:dLbl>
            <c:dLbl>
              <c:idx val="1"/>
              <c:layout>
                <c:manualLayout>
                  <c:x val="8.2305669740399226E-2"/>
                  <c:y val="-0.14109543384068454"/>
                </c:manualLayout>
              </c:layout>
              <c:showVal val="1"/>
            </c:dLbl>
            <c:dLbl>
              <c:idx val="2"/>
              <c:layout>
                <c:manualLayout>
                  <c:x val="7.9366181535385036E-2"/>
                  <c:y val="-0.14462281968670138"/>
                </c:manualLayout>
              </c:layout>
              <c:showVal val="1"/>
            </c:dLbl>
            <c:spPr>
              <a:noFill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2019 г.</c:v>
                </c:pt>
                <c:pt idx="1">
                  <c:v>2020 г.</c:v>
                </c:pt>
                <c:pt idx="2">
                  <c:v>2021 г.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586655</c:v>
                </c:pt>
                <c:pt idx="1">
                  <c:v>547766.5</c:v>
                </c:pt>
                <c:pt idx="2">
                  <c:v>544772.9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Непрограмные 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0.13227696922564167"/>
                  <c:y val="9.5239417842461954E-2"/>
                </c:manualLayout>
              </c:layout>
              <c:showVal val="1"/>
            </c:dLbl>
            <c:dLbl>
              <c:idx val="1"/>
              <c:layout>
                <c:manualLayout>
                  <c:x val="0.19106673332592689"/>
                  <c:y val="7.4074825019442334E-2"/>
                </c:manualLayout>
              </c:layout>
              <c:showVal val="1"/>
            </c:dLbl>
            <c:dLbl>
              <c:idx val="2"/>
              <c:layout>
                <c:manualLayout>
                  <c:x val="0.22340110358108378"/>
                  <c:y val="5.2910509943339727E-2"/>
                </c:manualLayout>
              </c:layout>
              <c:showVal val="1"/>
            </c:dLbl>
            <c:spPr>
              <a:noFill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2019 г.</c:v>
                </c:pt>
                <c:pt idx="1">
                  <c:v>2020 г.</c:v>
                </c:pt>
                <c:pt idx="2">
                  <c:v>2021 г.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5.3</c:v>
                </c:pt>
                <c:pt idx="1">
                  <c:v>3.8</c:v>
                </c:pt>
                <c:pt idx="2">
                  <c:v>3.9</c:v>
                </c:pt>
              </c:numCache>
            </c:numRef>
          </c:val>
        </c:ser>
        <c:shape val="cylinder"/>
        <c:axId val="121882880"/>
        <c:axId val="121888768"/>
        <c:axId val="0"/>
      </c:bar3DChart>
      <c:catAx>
        <c:axId val="121882880"/>
        <c:scaling>
          <c:orientation val="minMax"/>
        </c:scaling>
        <c:axPos val="l"/>
        <c:tickLblPos val="nextTo"/>
        <c:txPr>
          <a:bodyPr/>
          <a:lstStyle/>
          <a:p>
            <a:pPr>
              <a:defRPr sz="1000" b="1"/>
            </a:pPr>
            <a:endParaRPr lang="ru-RU"/>
          </a:p>
        </c:txPr>
        <c:crossAx val="121888768"/>
        <c:crosses val="autoZero"/>
        <c:auto val="1"/>
        <c:lblAlgn val="ctr"/>
        <c:lblOffset val="100"/>
      </c:catAx>
      <c:valAx>
        <c:axId val="121888768"/>
        <c:scaling>
          <c:orientation val="minMax"/>
        </c:scaling>
        <c:axPos val="b"/>
        <c:numFmt formatCode="#,##0.0" sourceLinked="1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2188288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b="1"/>
          </a:pPr>
          <a:endParaRPr lang="ru-RU"/>
        </a:p>
      </c:txPr>
    </c:legend>
    <c:plotVisOnly val="1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  <c:txPr>
        <a:bodyPr/>
        <a:lstStyle/>
        <a:p>
          <a:pPr>
            <a:defRPr sz="12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title>
    <c:view3D>
      <c:rotX val="50"/>
      <c:rotY val="50"/>
      <c:perspective val="110"/>
    </c:view3D>
    <c:plotArea>
      <c:layout>
        <c:manualLayout>
          <c:layoutTarget val="inner"/>
          <c:xMode val="edge"/>
          <c:yMode val="edge"/>
          <c:x val="1.7134364525534896E-2"/>
          <c:y val="0.16404384773573921"/>
          <c:w val="0.56267411587391769"/>
          <c:h val="0.751256230905290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Средний процент програмных расходов в общем объеме расходов</c:v>
                </c:pt>
              </c:strCache>
            </c:strRef>
          </c:tx>
          <c:explosion val="25"/>
          <c:dPt>
            <c:idx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6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</c:dLbl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Програмные</c:v>
                </c:pt>
                <c:pt idx="1">
                  <c:v>Непрограмные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0.99</c:v>
                </c:pt>
                <c:pt idx="1">
                  <c:v>1.0000000000000005E-2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2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spPr>
    <a:ln>
      <a:solidFill>
        <a:schemeClr val="bg1">
          <a:lumMod val="50000"/>
        </a:schemeClr>
      </a:solidFill>
    </a:ln>
  </c:spPr>
  <c:txPr>
    <a:bodyPr/>
    <a:lstStyle/>
    <a:p>
      <a:pPr>
        <a:defRPr sz="1800"/>
      </a:pPr>
      <a:endParaRPr lang="ru-RU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B0F0"/>
            </a:solidFill>
            <a:ln w="9525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Pt>
            <c:idx val="1"/>
            <c:spPr>
              <a:solidFill>
                <a:srgbClr val="C00000"/>
              </a:solidFill>
              <a:ln w="9525" cap="flat" cmpd="sng" algn="ctr">
                <a:solidFill>
                  <a:schemeClr val="accent5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spPr>
              <a:solidFill>
                <a:srgbClr val="00B050"/>
              </a:solidFill>
              <a:ln w="9525" cap="flat" cmpd="sng" algn="ctr">
                <a:solidFill>
                  <a:schemeClr val="accent5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ctr"/>
            <c:showVal val="1"/>
          </c:dLbls>
          <c:trendline>
            <c:spPr>
              <a:ln w="12700">
                <a:solidFill>
                  <a:prstClr val="black">
                    <a:alpha val="88000"/>
                  </a:prstClr>
                </a:solidFill>
                <a:prstDash val="dashDot"/>
                <a:round/>
                <a:headEnd type="oval"/>
                <a:tailEnd type="triangle"/>
              </a:ln>
              <a:effectLst>
                <a:outerShdw blurRad="50800" dist="38100" dir="3000000" algn="ctr" rotWithShape="0">
                  <a:srgbClr val="000000"/>
                </a:outerShdw>
              </a:effectLst>
            </c:spPr>
            <c:trendlineType val="power"/>
          </c:trendline>
          <c:cat>
            <c:strRef>
              <c:f>Лист1!$A$2:$A$4</c:f>
              <c:strCache>
                <c:ptCount val="3"/>
                <c:pt idx="0">
                  <c:v>2019 г.</c:v>
                </c:pt>
                <c:pt idx="1">
                  <c:v>2020 г.</c:v>
                </c:pt>
                <c:pt idx="2">
                  <c:v>2021 г.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19361.900000000001</c:v>
                </c:pt>
                <c:pt idx="1">
                  <c:v>19396.7</c:v>
                </c:pt>
                <c:pt idx="2">
                  <c:v>19434.8</c:v>
                </c:pt>
              </c:numCache>
            </c:numRef>
          </c:val>
        </c:ser>
        <c:axId val="121898112"/>
        <c:axId val="121899648"/>
      </c:barChart>
      <c:catAx>
        <c:axId val="12189811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21899648"/>
        <c:crosses val="autoZero"/>
        <c:auto val="1"/>
        <c:lblAlgn val="ctr"/>
        <c:lblOffset val="100"/>
      </c:catAx>
      <c:valAx>
        <c:axId val="121899648"/>
        <c:scaling>
          <c:orientation val="minMax"/>
        </c:scaling>
        <c:delete val="1"/>
        <c:axPos val="l"/>
        <c:numFmt formatCode="#,##0.0" sourceLinked="1"/>
        <c:tickLblPos val="none"/>
        <c:crossAx val="121898112"/>
        <c:crosses val="autoZero"/>
        <c:crossBetween val="between"/>
      </c:valAx>
    </c:plotArea>
    <c:plotVisOnly val="1"/>
  </c:chart>
  <c:txPr>
    <a:bodyPr/>
    <a:lstStyle/>
    <a:p>
      <a:pPr>
        <a:defRPr sz="16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sz="1100">
                <a:latin typeface="Times New Roman" pitchFamily="18" charset="0"/>
                <a:cs typeface="Times New Roman" pitchFamily="18" charset="0"/>
              </a:defRPr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Расходы на общегосударственные вопросы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22255285811155082"/>
          <c:y val="2.0749328505982996E-2"/>
        </c:manualLayout>
      </c:layout>
    </c:title>
    <c:view3D>
      <c:rotX val="10"/>
      <c:rotY val="0"/>
      <c:perspective val="0"/>
    </c:view3D>
    <c:plotArea>
      <c:layout>
        <c:manualLayout>
          <c:layoutTarget val="inner"/>
          <c:xMode val="edge"/>
          <c:yMode val="edge"/>
          <c:x val="0.11926411161612235"/>
          <c:y val="0.1275862965580658"/>
          <c:w val="0.85985848315704383"/>
          <c:h val="0.75639763430540896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spPr>
              <a:solidFill>
                <a:srgbClr val="7030A0"/>
              </a:solidFill>
            </c:spPr>
          </c:dPt>
          <c:dPt>
            <c:idx val="1"/>
            <c:spPr>
              <a:solidFill>
                <a:srgbClr val="00B0F0"/>
              </a:solidFill>
            </c:spPr>
          </c:dPt>
          <c:dPt>
            <c:idx val="2"/>
            <c:spPr>
              <a:solidFill>
                <a:srgbClr val="C00000"/>
              </a:solidFill>
            </c:spPr>
          </c:dPt>
          <c:dPt>
            <c:idx val="3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-2.8446660048525082E-3"/>
                  <c:y val="-5.4870446493599463E-2"/>
                </c:manualLayout>
              </c:layout>
              <c:showVal val="1"/>
            </c:dLbl>
            <c:dLbl>
              <c:idx val="1"/>
              <c:layout>
                <c:manualLayout>
                  <c:x val="2.8446660048525082E-3"/>
                  <c:y val="-3.9193176066856801E-2"/>
                </c:manualLayout>
              </c:layout>
              <c:showVal val="1"/>
            </c:dLbl>
            <c:dLbl>
              <c:idx val="2"/>
              <c:layout>
                <c:manualLayout>
                  <c:x val="9.1225496017683962E-3"/>
                  <c:y val="-3.711815244929214E-2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-4.8415099847293717E-2"/>
                </c:manualLayout>
              </c:layout>
              <c:showVal val="1"/>
            </c:dLbl>
            <c:txPr>
              <a:bodyPr rot="0" anchor="ctr" anchorCtr="0"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2018 г. (ожидаемые)</c:v>
                </c:pt>
                <c:pt idx="1">
                  <c:v>2019 г.</c:v>
                </c:pt>
                <c:pt idx="2">
                  <c:v>2020 г.</c:v>
                </c:pt>
                <c:pt idx="3">
                  <c:v>2021 г.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51925.4</c:v>
                </c:pt>
                <c:pt idx="1">
                  <c:v>76506.100000000006</c:v>
                </c:pt>
                <c:pt idx="2">
                  <c:v>45851.7</c:v>
                </c:pt>
                <c:pt idx="3">
                  <c:v>46599.5</c:v>
                </c:pt>
              </c:numCache>
            </c:numRef>
          </c:val>
        </c:ser>
        <c:gapWidth val="0"/>
        <c:gapDepth val="0"/>
        <c:shape val="cylinder"/>
        <c:axId val="122381824"/>
        <c:axId val="122383360"/>
        <c:axId val="0"/>
      </c:bar3DChart>
      <c:catAx>
        <c:axId val="122381824"/>
        <c:scaling>
          <c:orientation val="minMax"/>
        </c:scaling>
        <c:axPos val="b"/>
        <c:majorTickMark val="none"/>
        <c:tickLblPos val="nextTo"/>
        <c:spPr>
          <a:noFill/>
          <a:ln w="0">
            <a:solidFill>
              <a:schemeClr val="tx1"/>
            </a:solidFill>
          </a:ln>
        </c:spPr>
        <c:txPr>
          <a:bodyPr anchor="t" anchorCtr="0"/>
          <a:lstStyle/>
          <a:p>
            <a:pPr>
              <a:defRPr sz="1000" b="1"/>
            </a:pPr>
            <a:endParaRPr lang="ru-RU"/>
          </a:p>
        </c:txPr>
        <c:crossAx val="122383360"/>
        <c:crosses val="autoZero"/>
        <c:auto val="1"/>
        <c:lblAlgn val="ctr"/>
        <c:lblOffset val="100"/>
      </c:catAx>
      <c:valAx>
        <c:axId val="122383360"/>
        <c:scaling>
          <c:orientation val="minMax"/>
        </c:scaling>
        <c:axPos val="l"/>
        <c:numFmt formatCode="#,##0.00" sourceLinked="1"/>
        <c:majorTickMark val="cross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22381824"/>
        <c:crosses val="autoZero"/>
        <c:crossBetween val="between"/>
      </c:valAx>
    </c:plotArea>
    <c:plotVisOnly val="1"/>
  </c:chart>
  <c:spPr>
    <a:noFill/>
    <a:ln>
      <a:noFill/>
    </a:ln>
  </c:spPr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14400136095989341"/>
          <c:y val="0"/>
          <c:w val="0.81925503647742892"/>
          <c:h val="0.92300855460504383"/>
        </c:manualLayout>
      </c:layout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г.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НО</c:v>
                </c:pt>
              </c:strCache>
            </c:strRef>
          </c:cat>
          <c:val>
            <c:numRef>
              <c:f>Лист1!$B$2</c:f>
              <c:numCache>
                <c:formatCode>#,##0.0</c:formatCode>
                <c:ptCount val="1"/>
                <c:pt idx="0">
                  <c:v>1304.0999999999999</c:v>
                </c:pt>
              </c:numCache>
            </c:numRef>
          </c:val>
          <c:bubble3D val="1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г.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НО</c:v>
                </c:pt>
              </c:strCache>
            </c:strRef>
          </c:cat>
          <c:val>
            <c:numRef>
              <c:f>Лист1!$C$2</c:f>
              <c:numCache>
                <c:formatCode>#,##0.0</c:formatCode>
                <c:ptCount val="1"/>
                <c:pt idx="0">
                  <c:v>1304.0999999999999</c:v>
                </c:pt>
              </c:numCache>
            </c:numRef>
          </c:val>
          <c:bubble3D val="1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НО</c:v>
                </c:pt>
              </c:strCache>
            </c:strRef>
          </c:cat>
          <c:val>
            <c:numRef>
              <c:f>Лист1!$D$2</c:f>
              <c:numCache>
                <c:formatCode>#,##0.0</c:formatCode>
                <c:ptCount val="1"/>
                <c:pt idx="0">
                  <c:v>1304.0999999999999</c:v>
                </c:pt>
              </c:numCache>
            </c:numRef>
          </c:val>
          <c:bubble3D val="1"/>
        </c:ser>
        <c:overlap val="100"/>
        <c:serLines/>
        <c:axId val="122506240"/>
        <c:axId val="122560896"/>
      </c:barChart>
      <c:catAx>
        <c:axId val="122506240"/>
        <c:scaling>
          <c:orientation val="minMax"/>
        </c:scaling>
        <c:axPos val="l"/>
        <c:tickLblPos val="nextTo"/>
        <c:txPr>
          <a:bodyPr/>
          <a:lstStyle/>
          <a:p>
            <a:pPr>
              <a:defRPr b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2560896"/>
        <c:crosses val="autoZero"/>
        <c:auto val="1"/>
        <c:lblAlgn val="ctr"/>
        <c:lblOffset val="100"/>
      </c:catAx>
      <c:valAx>
        <c:axId val="122560896"/>
        <c:scaling>
          <c:orientation val="minMax"/>
        </c:scaling>
        <c:delete val="1"/>
        <c:axPos val="b"/>
        <c:numFmt formatCode="#,##0.0" sourceLinked="1"/>
        <c:tickLblPos val="none"/>
        <c:crossAx val="12250624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400"/>
      </a:pPr>
      <a:endParaRPr lang="ru-RU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г.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spPr/>
              <c:txPr>
                <a:bodyPr/>
                <a:lstStyle/>
                <a:p>
                  <a:pPr>
                    <a:defRPr sz="12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</c:dLbl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НБиПД</c:v>
                </c:pt>
              </c:strCache>
            </c:strRef>
          </c:cat>
          <c:val>
            <c:numRef>
              <c:f>Лист1!$B$2</c:f>
              <c:numCache>
                <c:formatCode>#,##0.0</c:formatCode>
                <c:ptCount val="1"/>
                <c:pt idx="0">
                  <c:v>2988</c:v>
                </c:pt>
              </c:numCache>
            </c:numRef>
          </c:val>
          <c:bubble3D val="1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г.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НБиПД</c:v>
                </c:pt>
              </c:strCache>
            </c:strRef>
          </c:cat>
          <c:val>
            <c:numRef>
              <c:f>Лист1!$C$2</c:f>
              <c:numCache>
                <c:formatCode>#,##0.0</c:formatCode>
                <c:ptCount val="1"/>
                <c:pt idx="0">
                  <c:v>2493.6</c:v>
                </c:pt>
              </c:numCache>
            </c:numRef>
          </c:val>
          <c:bubble3D val="1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НБиПД</c:v>
                </c:pt>
              </c:strCache>
            </c:strRef>
          </c:cat>
          <c:val>
            <c:numRef>
              <c:f>Лист1!$D$2</c:f>
              <c:numCache>
                <c:formatCode>#,##0.0</c:formatCode>
                <c:ptCount val="1"/>
                <c:pt idx="0">
                  <c:v>2493.6</c:v>
                </c:pt>
              </c:numCache>
            </c:numRef>
          </c:val>
          <c:bubble3D val="1"/>
        </c:ser>
        <c:axId val="122669696"/>
        <c:axId val="122757504"/>
      </c:barChart>
      <c:catAx>
        <c:axId val="122669696"/>
        <c:scaling>
          <c:orientation val="minMax"/>
        </c:scaling>
        <c:axPos val="b"/>
        <c:tickLblPos val="nextTo"/>
        <c:txPr>
          <a:bodyPr rot="0" vert="horz" anchor="ctr" anchorCtr="0"/>
          <a:lstStyle/>
          <a:p>
            <a:pPr>
              <a:defRPr b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2757504"/>
        <c:crosses val="autoZero"/>
        <c:auto val="1"/>
        <c:lblAlgn val="ctr"/>
        <c:lblOffset val="100"/>
      </c:catAx>
      <c:valAx>
        <c:axId val="122757504"/>
        <c:scaling>
          <c:orientation val="minMax"/>
        </c:scaling>
        <c:delete val="1"/>
        <c:axPos val="l"/>
        <c:numFmt formatCode="#,##0.0" sourceLinked="1"/>
        <c:tickLblPos val="none"/>
        <c:crossAx val="12266969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400"/>
      </a:pPr>
      <a:endParaRPr lang="ru-RU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sz="1600" b="0"/>
            </a:pPr>
            <a:r>
              <a:rPr lang="ru-RU" sz="1600" b="0" dirty="0" smtClean="0"/>
              <a:t>Расходы на</a:t>
            </a:r>
            <a:r>
              <a:rPr lang="ru-RU" sz="1600" b="0" baseline="0" dirty="0" smtClean="0"/>
              <a:t> </a:t>
            </a:r>
            <a:r>
              <a:rPr lang="ru-RU" sz="1600" b="0" dirty="0" smtClean="0"/>
              <a:t>ЖКХ</a:t>
            </a:r>
            <a:endParaRPr lang="ru-RU" sz="1600" b="0" dirty="0"/>
          </a:p>
        </c:rich>
      </c:tx>
      <c:layout>
        <c:manualLayout>
          <c:xMode val="edge"/>
          <c:yMode val="edge"/>
          <c:x val="0.35296313592275086"/>
          <c:y val="5.169444774335416E-2"/>
        </c:manualLayout>
      </c:layout>
      <c:overlay val="1"/>
    </c:title>
    <c:view3D>
      <c:rAngAx val="1"/>
    </c:view3D>
    <c:floor>
      <c:spPr>
        <a:solidFill>
          <a:schemeClr val="bg1">
            <a:lumMod val="95000"/>
          </a:schemeClr>
        </a:solidFill>
      </c:spPr>
    </c:floor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Субвенции</c:v>
                </c:pt>
              </c:strCache>
            </c:strRef>
          </c:tx>
          <c:spPr>
            <a:solidFill>
              <a:srgbClr val="00B0F0"/>
            </a:solidFill>
          </c:spPr>
          <c:dPt>
            <c:idx val="1"/>
            <c:spPr>
              <a:solidFill>
                <a:srgbClr val="C0000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rgbClr val="7030A0"/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2018 г. (ожидаемое)*</c:v>
                </c:pt>
                <c:pt idx="1">
                  <c:v>2019 г.</c:v>
                </c:pt>
                <c:pt idx="2">
                  <c:v>2020 г.</c:v>
                </c:pt>
                <c:pt idx="3">
                  <c:v>2021 г.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14416</c:v>
                </c:pt>
                <c:pt idx="1">
                  <c:v>9414.6</c:v>
                </c:pt>
                <c:pt idx="2">
                  <c:v>8113.9</c:v>
                </c:pt>
                <c:pt idx="3">
                  <c:v>8113.9</c:v>
                </c:pt>
              </c:numCache>
            </c:numRef>
          </c:val>
        </c:ser>
        <c:shape val="cylinder"/>
        <c:axId val="133583232"/>
        <c:axId val="133584768"/>
        <c:axId val="0"/>
      </c:bar3DChart>
      <c:catAx>
        <c:axId val="133583232"/>
        <c:scaling>
          <c:orientation val="minMax"/>
        </c:scaling>
        <c:delete val="1"/>
        <c:axPos val="b"/>
        <c:tickLblPos val="none"/>
        <c:crossAx val="133584768"/>
        <c:crosses val="autoZero"/>
        <c:auto val="1"/>
        <c:lblAlgn val="ctr"/>
        <c:lblOffset val="100"/>
      </c:catAx>
      <c:valAx>
        <c:axId val="133584768"/>
        <c:scaling>
          <c:orientation val="minMax"/>
        </c:scaling>
        <c:delete val="1"/>
        <c:axPos val="l"/>
        <c:numFmt formatCode="#,##0.0" sourceLinked="1"/>
        <c:tickLblPos val="none"/>
        <c:crossAx val="1335832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4926276535311599E-2"/>
          <c:y val="0.88854469472724718"/>
          <c:w val="0.9640074058857192"/>
          <c:h val="9.0383322050696727E-2"/>
        </c:manualLayout>
      </c:layout>
      <c:txPr>
        <a:bodyPr/>
        <a:lstStyle/>
        <a:p>
          <a:pPr>
            <a:defRPr sz="1200" b="1"/>
          </a:pPr>
          <a:endParaRPr lang="ru-RU"/>
        </a:p>
      </c:txPr>
    </c:legend>
    <c:plotVisOnly val="1"/>
  </c:chart>
  <c:spPr>
    <a:ln>
      <a:solidFill>
        <a:schemeClr val="accent1">
          <a:lumMod val="40000"/>
          <a:lumOff val="60000"/>
        </a:schemeClr>
      </a:solidFill>
    </a:ln>
  </c:spPr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AngAx val="1"/>
    </c:view3D>
    <c:floor>
      <c:spPr>
        <a:solidFill>
          <a:schemeClr val="bg1">
            <a:lumMod val="95000"/>
          </a:schemeClr>
        </a:solidFill>
      </c:spPr>
    </c:floor>
    <c:plotArea>
      <c:layout>
        <c:manualLayout>
          <c:layoutTarget val="inner"/>
          <c:xMode val="edge"/>
          <c:yMode val="edge"/>
          <c:x val="0.1420194212137349"/>
          <c:y val="7.1850812872643791E-2"/>
          <c:w val="0.85189897881716869"/>
          <c:h val="0.80826642385080338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Субвенции</c:v>
                </c:pt>
              </c:strCache>
            </c:strRef>
          </c:tx>
          <c:spPr>
            <a:solidFill>
              <a:srgbClr val="00B0F0"/>
            </a:solidFill>
          </c:spPr>
          <c:dPt>
            <c:idx val="1"/>
            <c:spPr>
              <a:solidFill>
                <a:srgbClr val="C00000"/>
              </a:solidFill>
            </c:spPr>
          </c:dPt>
          <c:dPt>
            <c:idx val="2"/>
            <c:spPr>
              <a:solidFill>
                <a:srgbClr val="00B050"/>
              </a:solidFill>
            </c:spPr>
          </c:dPt>
          <c:dPt>
            <c:idx val="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3.0408498672561302E-3"/>
                  <c:y val="-1.5677270426742707E-2"/>
                </c:manualLayout>
              </c:layout>
              <c:showVal val="1"/>
            </c:dLbl>
            <c:dLbl>
              <c:idx val="1"/>
              <c:layout>
                <c:manualLayout>
                  <c:x val="-3.0408498672561302E-3"/>
                  <c:y val="-2.3515905640114083E-2"/>
                </c:manualLayout>
              </c:layout>
              <c:showVal val="1"/>
            </c:dLbl>
            <c:dLbl>
              <c:idx val="2"/>
              <c:layout>
                <c:manualLayout>
                  <c:x val="6.0816997345122682E-3"/>
                  <c:y val="-3.5273858460171142E-2"/>
                </c:manualLayout>
              </c:layout>
              <c:showVal val="1"/>
            </c:dLbl>
            <c:txPr>
              <a:bodyPr anchor="b" anchorCtr="0"/>
              <a:lstStyle/>
              <a:p>
                <a:pPr>
                  <a:defRPr sz="1200" b="1"/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4"/>
                <c:pt idx="0">
                  <c:v>2018 г. (ожидаемое)</c:v>
                </c:pt>
                <c:pt idx="1">
                  <c:v>2019 г.</c:v>
                </c:pt>
                <c:pt idx="2">
                  <c:v>2020 г.</c:v>
                </c:pt>
                <c:pt idx="3">
                  <c:v>2021 г.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371928.6</c:v>
                </c:pt>
                <c:pt idx="1">
                  <c:v>369819.6</c:v>
                </c:pt>
                <c:pt idx="2">
                  <c:v>355461.4</c:v>
                </c:pt>
                <c:pt idx="3">
                  <c:v>358170</c:v>
                </c:pt>
              </c:numCache>
            </c:numRef>
          </c:val>
          <c:shape val="box"/>
        </c:ser>
        <c:shape val="cylinder"/>
        <c:axId val="133475328"/>
        <c:axId val="133477120"/>
        <c:axId val="0"/>
      </c:bar3DChart>
      <c:catAx>
        <c:axId val="133475328"/>
        <c:scaling>
          <c:orientation val="minMax"/>
        </c:scaling>
        <c:delete val="1"/>
        <c:axPos val="b"/>
        <c:tickLblPos val="none"/>
        <c:crossAx val="133477120"/>
        <c:crosses val="autoZero"/>
        <c:auto val="1"/>
        <c:lblAlgn val="ctr"/>
        <c:lblOffset val="100"/>
      </c:catAx>
      <c:valAx>
        <c:axId val="133477120"/>
        <c:scaling>
          <c:orientation val="minMax"/>
        </c:scaling>
        <c:axPos val="l"/>
        <c:numFmt formatCode="#,##0.0" sourceLinked="1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3347532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4.8662457045002702E-2"/>
          <c:y val="0.88854469472724695"/>
          <c:w val="0.89676434419164119"/>
          <c:h val="9.0383322050696727E-2"/>
        </c:manualLayout>
      </c:layout>
      <c:txPr>
        <a:bodyPr/>
        <a:lstStyle/>
        <a:p>
          <a:pPr>
            <a:defRPr sz="1200" b="1"/>
          </a:pPr>
          <a:endParaRPr lang="ru-RU"/>
        </a:p>
      </c:txPr>
    </c:legend>
    <c:plotVisOnly val="1"/>
  </c:chart>
  <c:spPr>
    <a:ln w="12700">
      <a:solidFill>
        <a:schemeClr val="accent1">
          <a:lumMod val="75000"/>
        </a:schemeClr>
      </a:solidFill>
    </a:ln>
  </c:spPr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sz="1400" b="0">
                <a:latin typeface="Times New Roman" pitchFamily="18" charset="0"/>
                <a:cs typeface="Times New Roman" pitchFamily="18" charset="0"/>
              </a:defRPr>
            </a:pPr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Расходы</a:t>
            </a:r>
            <a:r>
              <a:rPr lang="ru-RU" sz="1400" b="0" baseline="0" dirty="0" smtClean="0">
                <a:latin typeface="Times New Roman" pitchFamily="18" charset="0"/>
                <a:cs typeface="Times New Roman" pitchFamily="18" charset="0"/>
              </a:rPr>
              <a:t> на культуру и кинематографию</a:t>
            </a:r>
            <a:endParaRPr lang="ru-RU" sz="1400" b="0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1"/>
    </c:title>
    <c:view3D>
      <c:rAngAx val="1"/>
    </c:view3D>
    <c:floor>
      <c:spPr>
        <a:solidFill>
          <a:schemeClr val="bg1">
            <a:lumMod val="95000"/>
          </a:schemeClr>
        </a:solidFill>
        <a:ln>
          <a:solidFill>
            <a:schemeClr val="bg1">
              <a:lumMod val="50000"/>
            </a:schemeClr>
          </a:solidFill>
        </a:ln>
      </c:spPr>
    </c:floor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2018 (ожидаемые)</c:v>
                </c:pt>
              </c:strCache>
            </c:strRef>
          </c:tx>
          <c:spPr>
            <a:solidFill>
              <a:srgbClr val="00B0F0"/>
            </a:solidFill>
          </c:spPr>
          <c:dLbls>
            <c:dLbl>
              <c:idx val="0"/>
              <c:layout>
                <c:manualLayout>
                  <c:x val="2.2489248376589416E-2"/>
                  <c:y val="-1.9007064691224766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Расходы в целом</c:v>
                </c:pt>
              </c:strCache>
            </c:strRef>
          </c:cat>
          <c:val>
            <c:numRef>
              <c:f>Лист1!$B$2</c:f>
              <c:numCache>
                <c:formatCode>#,##0.0</c:formatCode>
                <c:ptCount val="1"/>
                <c:pt idx="0">
                  <c:v>45974.6</c:v>
                </c:pt>
              </c:numCache>
            </c:numRef>
          </c:val>
          <c:shape val="pyramidToMax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2.6533082475538112E-2"/>
                  <c:y val="-8.6361932007554855E-3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Расходы в целом</c:v>
                </c:pt>
              </c:strCache>
            </c:strRef>
          </c:cat>
          <c:val>
            <c:numRef>
              <c:f>Лист1!$C$2</c:f>
              <c:numCache>
                <c:formatCode>#,##0.0</c:formatCode>
                <c:ptCount val="1"/>
                <c:pt idx="0">
                  <c:v>47365.7</c:v>
                </c:pt>
              </c:numCache>
            </c:numRef>
          </c:val>
          <c:shape val="pyramidToMax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2.2489248376589416E-2"/>
                  <c:y val="-3.068235473836247E-2"/>
                </c:manualLayout>
              </c:layout>
              <c:showVal val="1"/>
            </c:dLbl>
            <c:txPr>
              <a:bodyPr anchor="b" anchorCtr="1"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Расходы в целом</c:v>
                </c:pt>
              </c:strCache>
            </c:strRef>
          </c:cat>
          <c:val>
            <c:numRef>
              <c:f>Лист1!$D$2</c:f>
              <c:numCache>
                <c:formatCode>#,##0.0</c:formatCode>
                <c:ptCount val="1"/>
                <c:pt idx="0">
                  <c:v>43218.9</c:v>
                </c:pt>
              </c:numCache>
            </c:numRef>
          </c:val>
          <c:shape val="pyramidToMax"/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7030A0"/>
            </a:solidFill>
          </c:spPr>
          <c:dLbls>
            <c:dLbl>
              <c:idx val="0"/>
              <c:layout>
                <c:manualLayout>
                  <c:x val="3.4201513841457226E-2"/>
                  <c:y val="-3.0682602726681187E-2"/>
                </c:manualLayout>
              </c:layout>
              <c:spPr/>
              <c:txPr>
                <a:bodyPr anchor="t" anchorCtr="1"/>
                <a:lstStyle/>
                <a:p>
                  <a:pPr>
                    <a:defRPr sz="1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Расходы в целом</c:v>
                </c:pt>
              </c:strCache>
            </c:strRef>
          </c:cat>
          <c:val>
            <c:numRef>
              <c:f>Лист1!$E$2</c:f>
              <c:numCache>
                <c:formatCode>#,##0.0</c:formatCode>
                <c:ptCount val="1"/>
                <c:pt idx="0">
                  <c:v>44074.6</c:v>
                </c:pt>
              </c:numCache>
            </c:numRef>
          </c:val>
          <c:shape val="pyramidToMax"/>
        </c:ser>
        <c:shape val="cylinder"/>
        <c:axId val="133658496"/>
        <c:axId val="133660032"/>
        <c:axId val="0"/>
      </c:bar3DChart>
      <c:catAx>
        <c:axId val="133658496"/>
        <c:scaling>
          <c:orientation val="minMax"/>
        </c:scaling>
        <c:delete val="1"/>
        <c:axPos val="b"/>
        <c:tickLblPos val="none"/>
        <c:crossAx val="133660032"/>
        <c:crosses val="autoZero"/>
        <c:auto val="1"/>
        <c:lblAlgn val="ctr"/>
        <c:lblOffset val="100"/>
      </c:catAx>
      <c:valAx>
        <c:axId val="133660032"/>
        <c:scaling>
          <c:orientation val="minMax"/>
        </c:scaling>
        <c:axPos val="l"/>
        <c:numFmt formatCode="#,##0.0" sourceLinked="1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33658496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spPr>
    <a:noFill/>
    <a:ln>
      <a:solidFill>
        <a:schemeClr val="accent4">
          <a:lumMod val="75000"/>
        </a:schemeClr>
      </a:solidFill>
    </a:ln>
  </c:spPr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Ожидаемые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2018 (ожидаемое) / 2019 </c:v>
                </c:pt>
                <c:pt idx="1">
                  <c:v>2020</c:v>
                </c:pt>
                <c:pt idx="2">
                  <c:v>2021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79658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Прогноз</c:v>
                </c:pt>
              </c:strCache>
            </c:strRef>
          </c:tx>
          <c:spPr>
            <a:solidFill>
              <a:srgbClr val="00B0F0"/>
            </a:solidFill>
          </c:spPr>
          <c:dPt>
            <c:idx val="0"/>
            <c:spPr>
              <a:solidFill>
                <a:srgbClr val="00B0F0"/>
              </a:soli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spPr>
              <a:solidFill>
                <a:srgbClr val="00B0F0"/>
              </a:soli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spPr>
              <a:solidFill>
                <a:srgbClr val="00B0F0"/>
              </a:solidFill>
              <a:ln w="9525" cap="flat" cmpd="sng" algn="ctr">
                <a:solidFill>
                  <a:schemeClr val="accent5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2018 (ожидаемое) / 2019 </c:v>
                </c:pt>
                <c:pt idx="1">
                  <c:v>2020</c:v>
                </c:pt>
                <c:pt idx="2">
                  <c:v>2021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87648</c:v>
                </c:pt>
                <c:pt idx="1">
                  <c:v>94822</c:v>
                </c:pt>
                <c:pt idx="2">
                  <c:v>101146</c:v>
                </c:pt>
              </c:numCache>
            </c:numRef>
          </c:val>
        </c:ser>
        <c:axId val="84161280"/>
        <c:axId val="84162816"/>
      </c:barChart>
      <c:catAx>
        <c:axId val="8416128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84162816"/>
        <c:crosses val="autoZero"/>
        <c:auto val="1"/>
        <c:lblAlgn val="ctr"/>
        <c:lblOffset val="100"/>
      </c:catAx>
      <c:valAx>
        <c:axId val="84162816"/>
        <c:scaling>
          <c:orientation val="minMax"/>
        </c:scaling>
        <c:axPos val="l"/>
        <c:numFmt formatCode="#,##0.0" sourceLinked="1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8416128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 b="1"/>
          </a:pPr>
          <a:endParaRPr lang="ru-RU"/>
        </a:p>
      </c:txPr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sz="1400" b="0">
                <a:latin typeface="Times New Roman" pitchFamily="18" charset="0"/>
                <a:cs typeface="Times New Roman" pitchFamily="18" charset="0"/>
              </a:defRPr>
            </a:pPr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Расходы на социальную политику</a:t>
            </a:r>
            <a:endParaRPr lang="ru-RU" sz="1400" b="0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42921947715685937"/>
          <c:y val="5.0391130376194762E-2"/>
        </c:manualLayout>
      </c:layout>
      <c:overlay val="1"/>
    </c:title>
    <c:view3D>
      <c:rAngAx val="1"/>
    </c:view3D>
    <c:floor>
      <c:spPr>
        <a:solidFill>
          <a:schemeClr val="bg1">
            <a:lumMod val="95000"/>
          </a:schemeClr>
        </a:solidFill>
        <a:ln>
          <a:solidFill>
            <a:schemeClr val="bg1">
              <a:lumMod val="50000"/>
            </a:schemeClr>
          </a:solidFill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2018 (ожидаемые)</c:v>
                </c:pt>
              </c:strCache>
            </c:strRef>
          </c:tx>
          <c:spPr>
            <a:solidFill>
              <a:srgbClr val="00B0F0"/>
            </a:solidFill>
          </c:spPr>
          <c:dLbls>
            <c:dLbl>
              <c:idx val="0"/>
              <c:layout>
                <c:manualLayout>
                  <c:x val="1.9933109222594506E-2"/>
                  <c:y val="0.47860617177449077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</c:formatCode>
                <c:ptCount val="1"/>
                <c:pt idx="0">
                  <c:v>45974.6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1.6308907545759119E-2"/>
                  <c:y val="0.26536600509240155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</c:formatCode>
                <c:ptCount val="1"/>
                <c:pt idx="0">
                  <c:v>41114.1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2.2489248376589437E-2"/>
                  <c:y val="0.14568693756249343"/>
                </c:manualLayout>
              </c:layout>
              <c:showVal val="1"/>
            </c:dLbl>
            <c:txPr>
              <a:bodyPr anchor="b" anchorCtr="1"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#,##0.0</c:formatCode>
                <c:ptCount val="1"/>
                <c:pt idx="0">
                  <c:v>35113.699999999997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7030A0"/>
            </a:solidFill>
          </c:spPr>
          <c:dLbls>
            <c:dLbl>
              <c:idx val="0"/>
              <c:layout>
                <c:manualLayout>
                  <c:x val="2.1421130341395242E-2"/>
                  <c:y val="0.17088255074832956"/>
                </c:manualLayout>
              </c:layout>
              <c:spPr/>
              <c:txPr>
                <a:bodyPr anchor="t" anchorCtr="1"/>
                <a:lstStyle/>
                <a:p>
                  <a:pPr>
                    <a:defRPr sz="1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#,##0.0</c:formatCode>
                <c:ptCount val="1"/>
                <c:pt idx="0">
                  <c:v>35291.800000000003</c:v>
                </c:pt>
              </c:numCache>
            </c:numRef>
          </c:val>
        </c:ser>
        <c:shape val="cylinder"/>
        <c:axId val="107073920"/>
        <c:axId val="107075456"/>
        <c:axId val="0"/>
      </c:bar3DChart>
      <c:catAx>
        <c:axId val="107073920"/>
        <c:scaling>
          <c:orientation val="minMax"/>
        </c:scaling>
        <c:delete val="1"/>
        <c:axPos val="b"/>
        <c:tickLblPos val="none"/>
        <c:crossAx val="107075456"/>
        <c:crosses val="autoZero"/>
        <c:auto val="1"/>
        <c:lblAlgn val="ctr"/>
        <c:lblOffset val="100"/>
      </c:catAx>
      <c:valAx>
        <c:axId val="107075456"/>
        <c:scaling>
          <c:orientation val="minMax"/>
        </c:scaling>
        <c:delete val="1"/>
        <c:axPos val="l"/>
        <c:numFmt formatCode="#,##0.0" sourceLinked="1"/>
        <c:tickLblPos val="none"/>
        <c:crossAx val="1070739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096425242874248E-2"/>
          <c:y val="0.88832714823800951"/>
          <c:w val="0.97370488927156262"/>
          <c:h val="9.2776205869598713E-2"/>
        </c:manualLayout>
      </c:layout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spPr>
    <a:noFill/>
    <a:ln w="3175">
      <a:noFill/>
    </a:ln>
  </c:spPr>
  <c:txPr>
    <a:bodyPr/>
    <a:lstStyle/>
    <a:p>
      <a:pPr>
        <a:defRPr sz="1800"/>
      </a:pPr>
      <a:endParaRPr lang="ru-RU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vert="horz" anchor="t" anchorCtr="0"/>
          <a:lstStyle/>
          <a:p>
            <a:pPr algn="ctr">
              <a:defRPr sz="1400" b="1">
                <a:latin typeface="Times New Roman" pitchFamily="18" charset="0"/>
                <a:cs typeface="Times New Roman" pitchFamily="18" charset="0"/>
              </a:defRPr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Расходы на массовый спорт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28816162133353945"/>
          <c:y val="3.7247404609364397E-2"/>
        </c:manualLayout>
      </c:layout>
      <c:overlay val="1"/>
    </c:title>
    <c:view3D>
      <c:rAngAx val="1"/>
    </c:view3D>
    <c:floor>
      <c:spPr>
        <a:solidFill>
          <a:schemeClr val="bg1">
            <a:lumMod val="95000"/>
          </a:schemeClr>
        </a:solidFill>
        <a:ln>
          <a:solidFill>
            <a:schemeClr val="bg1">
              <a:lumMod val="50000"/>
            </a:schemeClr>
          </a:solidFill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8.6033801122368525E-3"/>
          <c:y val="3.403617921595458E-2"/>
          <c:w val="0.97562375634866283"/>
          <c:h val="0.84420736877189051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2018 (ожидаемые)</c:v>
                </c:pt>
              </c:strCache>
            </c:strRef>
          </c:tx>
          <c:spPr>
            <a:solidFill>
              <a:srgbClr val="00B0F0"/>
            </a:solidFill>
          </c:spPr>
          <c:dLbls>
            <c:dLbl>
              <c:idx val="0"/>
              <c:layout>
                <c:manualLayout>
                  <c:x val="1.9933109222594513E-2"/>
                  <c:y val="0.47860617177449094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</c:formatCode>
                <c:ptCount val="1"/>
                <c:pt idx="0">
                  <c:v>840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1.6308907545759119E-2"/>
                  <c:y val="0.26536600509240177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</c:formatCode>
                <c:ptCount val="1"/>
                <c:pt idx="0">
                  <c:v>764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2.2489206446197365E-2"/>
                  <c:y val="-2.2148300726442593E-2"/>
                </c:manualLayout>
              </c:layout>
              <c:showVal val="1"/>
            </c:dLbl>
            <c:txPr>
              <a:bodyPr anchor="b" anchorCtr="1"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#,##0.0</c:formatCode>
                <c:ptCount val="1"/>
                <c:pt idx="0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7030A0"/>
            </a:solidFill>
          </c:spPr>
          <c:dLbls>
            <c:dLbl>
              <c:idx val="0"/>
              <c:layout>
                <c:manualLayout>
                  <c:x val="2.1421130341395242E-2"/>
                  <c:y val="0.17088255074832956"/>
                </c:manualLayout>
              </c:layout>
              <c:spPr/>
              <c:txPr>
                <a:bodyPr anchor="t" anchorCtr="1"/>
                <a:lstStyle/>
                <a:p>
                  <a:pPr>
                    <a:defRPr sz="16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#,##0.0</c:formatCode>
                <c:ptCount val="1"/>
                <c:pt idx="0">
                  <c:v>614.5</c:v>
                </c:pt>
              </c:numCache>
            </c:numRef>
          </c:val>
        </c:ser>
        <c:shape val="cylinder"/>
        <c:axId val="144951936"/>
        <c:axId val="144961920"/>
        <c:axId val="0"/>
      </c:bar3DChart>
      <c:catAx>
        <c:axId val="144951936"/>
        <c:scaling>
          <c:orientation val="minMax"/>
        </c:scaling>
        <c:delete val="1"/>
        <c:axPos val="b"/>
        <c:tickLblPos val="none"/>
        <c:crossAx val="144961920"/>
        <c:crosses val="autoZero"/>
        <c:auto val="1"/>
        <c:lblAlgn val="ctr"/>
        <c:lblOffset val="100"/>
      </c:catAx>
      <c:valAx>
        <c:axId val="144961920"/>
        <c:scaling>
          <c:orientation val="minMax"/>
        </c:scaling>
        <c:delete val="1"/>
        <c:axPos val="l"/>
        <c:numFmt formatCode="#,##0.0" sourceLinked="1"/>
        <c:tickLblPos val="none"/>
        <c:crossAx val="1449519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91013620318989885"/>
          <c:w val="0.99678671324101242"/>
          <c:h val="6.6060886022410795E-2"/>
        </c:manualLayout>
      </c:layout>
      <c:txPr>
        <a:bodyPr/>
        <a:lstStyle/>
        <a:p>
          <a:pPr>
            <a:defRPr sz="12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spPr>
    <a:noFill/>
    <a:ln w="3175">
      <a:noFill/>
    </a:ln>
  </c:spPr>
  <c:txPr>
    <a:bodyPr/>
    <a:lstStyle/>
    <a:p>
      <a:pPr>
        <a:defRPr sz="1800"/>
      </a:pPr>
      <a:endParaRPr lang="ru-RU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title>
    <c:view3D>
      <c:rotX val="40"/>
      <c:rotY val="210"/>
      <c:perspective val="2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расходов</c:v>
                </c:pt>
              </c:strCache>
            </c:strRef>
          </c:tx>
          <c:explosion val="25"/>
          <c:dPt>
            <c:idx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chemeClr val="accent3"/>
              </a:solidFill>
            </c:spPr>
          </c:dPt>
          <c:dLbls>
            <c:dLbl>
              <c:idx val="0"/>
              <c:layout>
                <c:manualLayout>
                  <c:x val="-0.13563539236381142"/>
                  <c:y val="-3.0478609372621153E-2"/>
                </c:manualLayout>
              </c:layout>
              <c:showPercent val="1"/>
            </c:dLbl>
            <c:dLbl>
              <c:idx val="1"/>
              <c:layout>
                <c:manualLayout>
                  <c:x val="0.11314869335505932"/>
                  <c:y val="2.8620276759372416E-2"/>
                </c:manualLayout>
              </c:layout>
              <c:showPercent val="1"/>
            </c:dLbl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Percent val="1"/>
            <c:showLeaderLines val="1"/>
          </c:dLbls>
          <c:cat>
            <c:strRef>
              <c:f>Лист1!$A$2:$A$3</c:f>
              <c:strCache>
                <c:ptCount val="2"/>
                <c:pt idx="0">
                  <c:v>спортивные мероприятия</c:v>
                </c:pt>
                <c:pt idx="1">
                  <c:v>приобретение спортивного инвентаря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544</c:v>
                </c:pt>
                <c:pt idx="1">
                  <c:v>300</c:v>
                </c:pt>
              </c:numCache>
            </c:numRef>
          </c:val>
        </c:ser>
      </c:pie3DChart>
    </c:plotArea>
    <c:legend>
      <c:legendPos val="b"/>
      <c:layout/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sz="1400" b="0">
                <a:latin typeface="Times New Roman" pitchFamily="18" charset="0"/>
                <a:cs typeface="Times New Roman" pitchFamily="18" charset="0"/>
              </a:defRPr>
            </a:pPr>
            <a:r>
              <a:rPr lang="ru-RU" sz="1400" b="0" dirty="0" smtClean="0">
                <a:latin typeface="Times New Roman" pitchFamily="18" charset="0"/>
                <a:cs typeface="Times New Roman" pitchFamily="18" charset="0"/>
              </a:rPr>
              <a:t>Объем межбюджетных трансфертов бюджетам муниципальных образований поселений</a:t>
            </a:r>
            <a:endParaRPr lang="ru-RU" sz="1400" b="0" dirty="0">
              <a:latin typeface="Times New Roman" pitchFamily="18" charset="0"/>
              <a:cs typeface="Times New Roman" pitchFamily="18" charset="0"/>
            </a:endParaRPr>
          </a:p>
        </c:rich>
      </c:tx>
      <c:layout/>
    </c:title>
    <c:view3D>
      <c:rAngAx val="1"/>
    </c:view3D>
    <c:floor>
      <c:spPr>
        <a:solidFill>
          <a:schemeClr val="bg1">
            <a:lumMod val="95000"/>
          </a:schemeClr>
        </a:solidFill>
        <a:ln>
          <a:solidFill>
            <a:schemeClr val="bg1">
              <a:lumMod val="50000"/>
            </a:schemeClr>
          </a:solidFill>
        </a:ln>
      </c:spPr>
    </c:floor>
    <c:sideWall>
      <c:spPr>
        <a:ln>
          <a:noFill/>
        </a:ln>
      </c:spPr>
    </c:sideWall>
    <c:backWall>
      <c:spPr>
        <a:ln>
          <a:noFill/>
        </a:ln>
      </c:spPr>
    </c:backWall>
    <c:plotArea>
      <c:layout>
        <c:manualLayout>
          <c:layoutTarget val="inner"/>
          <c:xMode val="edge"/>
          <c:yMode val="edge"/>
          <c:x val="0.11502345150055794"/>
          <c:y val="0.13985775459646793"/>
          <c:w val="0.88497654849944207"/>
          <c:h val="0.7516655069514695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 *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2.2489248376589437E-2"/>
                  <c:y val="-1.900706469122477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Расходы в целом</c:v>
                </c:pt>
              </c:strCache>
            </c:strRef>
          </c:cat>
          <c:val>
            <c:numRef>
              <c:f>Лист1!$B$2</c:f>
              <c:numCache>
                <c:formatCode>#,##0.0</c:formatCode>
                <c:ptCount val="1"/>
                <c:pt idx="0">
                  <c:v>59950</c:v>
                </c:pt>
              </c:numCache>
            </c:numRef>
          </c:val>
          <c:shape val="pyramidToMax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*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2.6533082475538119E-2"/>
                  <c:y val="-8.6361932007554855E-3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Расходы в целом</c:v>
                </c:pt>
              </c:strCache>
            </c:strRef>
          </c:cat>
          <c:val>
            <c:numRef>
              <c:f>Лист1!$C$2</c:f>
              <c:numCache>
                <c:formatCode>#,##0.0</c:formatCode>
                <c:ptCount val="1"/>
                <c:pt idx="0">
                  <c:v>56604</c:v>
                </c:pt>
              </c:numCache>
            </c:numRef>
          </c:val>
          <c:shape val="pyramidToMax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 *</c:v>
                </c:pt>
              </c:strCache>
            </c:strRef>
          </c:tx>
          <c:spPr>
            <a:solidFill>
              <a:srgbClr val="7030A0"/>
            </a:solidFill>
          </c:spPr>
          <c:dLbls>
            <c:dLbl>
              <c:idx val="0"/>
              <c:layout>
                <c:manualLayout>
                  <c:x val="2.2489248376589437E-2"/>
                  <c:y val="-3.068235473836247E-2"/>
                </c:manualLayout>
              </c:layout>
              <c:showVal val="1"/>
            </c:dLbl>
            <c:txPr>
              <a:bodyPr anchor="b" anchorCtr="1"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Расходы в целом</c:v>
                </c:pt>
              </c:strCache>
            </c:strRef>
          </c:cat>
          <c:val>
            <c:numRef>
              <c:f>Лист1!$D$2</c:f>
              <c:numCache>
                <c:formatCode>#,##0.0</c:formatCode>
                <c:ptCount val="1"/>
                <c:pt idx="0">
                  <c:v>48573</c:v>
                </c:pt>
              </c:numCache>
            </c:numRef>
          </c:val>
          <c:shape val="pyramidToMax"/>
        </c:ser>
        <c:shape val="cylinder"/>
        <c:axId val="145070720"/>
        <c:axId val="145088896"/>
        <c:axId val="0"/>
      </c:bar3DChart>
      <c:catAx>
        <c:axId val="145070720"/>
        <c:scaling>
          <c:orientation val="minMax"/>
        </c:scaling>
        <c:delete val="1"/>
        <c:axPos val="b"/>
        <c:tickLblPos val="none"/>
        <c:crossAx val="145088896"/>
        <c:crosses val="autoZero"/>
        <c:auto val="1"/>
        <c:lblAlgn val="ctr"/>
        <c:lblOffset val="100"/>
      </c:catAx>
      <c:valAx>
        <c:axId val="145088896"/>
        <c:scaling>
          <c:orientation val="minMax"/>
        </c:scaling>
        <c:delete val="1"/>
        <c:axPos val="l"/>
        <c:numFmt formatCode="#,##0.0" sourceLinked="1"/>
        <c:tickLblPos val="none"/>
        <c:crossAx val="14507072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spPr>
    <a:noFill/>
    <a:ln>
      <a:noFill/>
    </a:ln>
  </c:spPr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УСНО</c:v>
                </c:pt>
              </c:strCache>
            </c:strRef>
          </c:tx>
          <c:spPr>
            <a:solidFill>
              <a:srgbClr val="00B0F0"/>
            </a:solidFill>
            <a:ln w="9525" cap="flat" cmpd="sng" algn="ctr">
              <a:solidFill>
                <a:schemeClr val="accent4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Pt>
            <c:idx val="1"/>
            <c:spPr>
              <a:solidFill>
                <a:srgbClr val="C00000"/>
              </a:soli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spPr>
              <a:solidFill>
                <a:srgbClr val="00B050"/>
              </a:soli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trendline>
            <c:spPr>
              <a:ln w="19050" cap="rnd" cmpd="tri">
                <a:solidFill>
                  <a:srgbClr val="C00000"/>
                </a:solidFill>
                <a:prstDash val="dashDot"/>
                <a:round/>
                <a:headEnd type="oval" w="lg" len="sm"/>
                <a:tailEnd type="stealth"/>
              </a:ln>
              <a:effectLst>
                <a:outerShdw blurRad="50800" dist="38100" dir="5400000" algn="t" rotWithShape="0">
                  <a:prstClr val="black">
                    <a:alpha val="78000"/>
                  </a:prstClr>
                </a:outerShdw>
              </a:effectLst>
            </c:spPr>
            <c:trendlineType val="poly"/>
            <c:order val="3"/>
          </c:trendline>
          <c:cat>
            <c:strRef>
              <c:f>Лист1!$A$2:$A$4</c:f>
              <c:strCache>
                <c:ptCount val="3"/>
                <c:pt idx="0">
                  <c:v>2019 г.</c:v>
                </c:pt>
                <c:pt idx="1">
                  <c:v>2020 г.*</c:v>
                </c:pt>
                <c:pt idx="2">
                  <c:v>2021 г.*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4526</c:v>
                </c:pt>
                <c:pt idx="1">
                  <c:v>3417</c:v>
                </c:pt>
                <c:pt idx="2">
                  <c:v>3594</c:v>
                </c:pt>
              </c:numCache>
            </c:numRef>
          </c:val>
        </c:ser>
        <c:axId val="92806144"/>
        <c:axId val="92820224"/>
      </c:barChart>
      <c:catAx>
        <c:axId val="92806144"/>
        <c:scaling>
          <c:orientation val="minMax"/>
        </c:scaling>
        <c:axPos val="b"/>
        <c:numFmt formatCode="General" sourceLinked="1"/>
        <c:majorTickMark val="none"/>
        <c:tickLblPos val="nextTo"/>
        <c:crossAx val="92820224"/>
        <c:crosses val="autoZero"/>
        <c:auto val="1"/>
        <c:lblAlgn val="ctr"/>
        <c:lblOffset val="100"/>
      </c:catAx>
      <c:valAx>
        <c:axId val="92820224"/>
        <c:scaling>
          <c:orientation val="minMax"/>
        </c:scaling>
        <c:axPos val="l"/>
        <c:numFmt formatCode="#,##0.0" sourceLinked="1"/>
        <c:majorTickMark val="none"/>
        <c:tickLblPos val="nextTo"/>
        <c:txPr>
          <a:bodyPr/>
          <a:lstStyle/>
          <a:p>
            <a:pPr>
              <a:defRPr sz="800" b="0"/>
            </a:pPr>
            <a:endParaRPr lang="ru-RU"/>
          </a:p>
        </c:txPr>
        <c:crossAx val="9280614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b="1"/>
            </a:pPr>
            <a:endParaRPr lang="ru-RU"/>
          </a:p>
        </c:txPr>
      </c:dTable>
      <c:spPr>
        <a:noFill/>
        <a:ln w="25400">
          <a:noFill/>
        </a:ln>
      </c:spPr>
    </c:plotArea>
    <c:plotVisOnly val="1"/>
  </c:chart>
  <c:txPr>
    <a:bodyPr/>
    <a:lstStyle/>
    <a:p>
      <a:pPr>
        <a:defRPr sz="1400" b="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B0F0"/>
            </a:solidFill>
            <a:ln w="9525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Pt>
            <c:idx val="1"/>
            <c:spPr>
              <a:solidFill>
                <a:srgbClr val="C00000"/>
              </a:solidFill>
              <a:ln w="9525" cap="flat" cmpd="sng" algn="ctr">
                <a:solidFill>
                  <a:schemeClr val="accent5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spPr>
              <a:solidFill>
                <a:srgbClr val="00B050"/>
              </a:solidFill>
              <a:ln w="9525" cap="flat" cmpd="sng" algn="ctr">
                <a:solidFill>
                  <a:schemeClr val="accent5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1"/>
              <c:layout>
                <c:manualLayout>
                  <c:x val="4.5612748008841977E-2"/>
                  <c:y val="-3.8159406564139079E-3"/>
                </c:manualLayout>
              </c:layout>
              <c:showVal val="1"/>
            </c:dLbl>
            <c:dLbl>
              <c:idx val="2"/>
              <c:layout>
                <c:manualLayout>
                  <c:x val="4.8653597876098194E-2"/>
                  <c:y val="-7.6318813128278193E-3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trendline>
            <c:spPr>
              <a:ln w="12700">
                <a:solidFill>
                  <a:srgbClr val="FF0000"/>
                </a:solidFill>
                <a:prstDash val="dashDot"/>
                <a:headEnd type="oval"/>
                <a:tailEnd type="triangle"/>
              </a:ln>
              <a:effectLst>
                <a:outerShdw blurRad="50800" dist="50800" dir="5400000" algn="ctr" rotWithShape="0">
                  <a:schemeClr val="tx1">
                    <a:lumMod val="95000"/>
                    <a:lumOff val="5000"/>
                  </a:schemeClr>
                </a:outerShdw>
              </a:effectLst>
            </c:spPr>
            <c:trendlineType val="poly"/>
            <c:order val="2"/>
          </c:trendline>
          <c:cat>
            <c:strRef>
              <c:f>Лист1!$A$2:$A$4</c:f>
              <c:strCache>
                <c:ptCount val="3"/>
                <c:pt idx="0">
                  <c:v>2019 г.</c:v>
                </c:pt>
                <c:pt idx="1">
                  <c:v>2020 г.</c:v>
                </c:pt>
                <c:pt idx="2">
                  <c:v>2021 г.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2063</c:v>
                </c:pt>
                <c:pt idx="1">
                  <c:v>1628</c:v>
                </c:pt>
                <c:pt idx="2">
                  <c:v>407</c:v>
                </c:pt>
              </c:numCache>
            </c:numRef>
          </c:val>
        </c:ser>
        <c:axId val="97604352"/>
        <c:axId val="97605888"/>
      </c:barChart>
      <c:catAx>
        <c:axId val="9760435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97605888"/>
        <c:crosses val="autoZero"/>
        <c:auto val="1"/>
        <c:lblAlgn val="ctr"/>
        <c:lblOffset val="100"/>
      </c:catAx>
      <c:valAx>
        <c:axId val="97605888"/>
        <c:scaling>
          <c:orientation val="minMax"/>
        </c:scaling>
        <c:delete val="1"/>
        <c:axPos val="l"/>
        <c:numFmt formatCode="#,##0.0" sourceLinked="1"/>
        <c:tickLblPos val="none"/>
        <c:crossAx val="97604352"/>
        <c:crosses val="autoZero"/>
        <c:crossBetween val="between"/>
      </c:valAx>
    </c:plotArea>
    <c:plotVisOnly val="1"/>
  </c:chart>
  <c:txPr>
    <a:bodyPr/>
    <a:lstStyle/>
    <a:p>
      <a:pPr>
        <a:defRPr sz="16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0"/>
  <c:chart>
    <c:view3D>
      <c:rAngAx val="1"/>
    </c:view3D>
    <c:floor>
      <c:spPr>
        <a:solidFill>
          <a:schemeClr val="bg1">
            <a:lumMod val="85000"/>
          </a:schemeClr>
        </a:solidFill>
      </c:spPr>
    </c:floor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г.</c:v>
                </c:pt>
              </c:strCache>
            </c:strRef>
          </c:tx>
          <c:spPr>
            <a:solidFill>
              <a:srgbClr val="00B0F0"/>
            </a:solidFill>
          </c:spPr>
          <c:dLbls>
            <c:dLbl>
              <c:idx val="0"/>
              <c:layout>
                <c:manualLayout>
                  <c:x val="2.0833333333333367E-2"/>
                  <c:y val="0.20415472411089547"/>
                </c:manualLayout>
              </c:layout>
              <c:spPr/>
              <c:txPr>
                <a:bodyPr rot="0" vert="horz" anchor="ctr" anchorCtr="1"/>
                <a:lstStyle/>
                <a:p>
                  <a:pPr>
                    <a:defRPr sz="1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txPr>
              <a:bodyPr rot="0" vert="horz" anchor="ctr" anchorCtr="1"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4705.5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г.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1.8749959154865166E-2"/>
                  <c:y val="0.37386152105548426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4851.5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2.9634983367861092E-2"/>
                  <c:y val="0.5916278576756786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5040.5</c:v>
                </c:pt>
              </c:numCache>
            </c:numRef>
          </c:val>
        </c:ser>
        <c:gapWidth val="211"/>
        <c:gapDepth val="99"/>
        <c:shape val="cylinder"/>
        <c:axId val="97800960"/>
        <c:axId val="97802496"/>
        <c:axId val="0"/>
      </c:bar3DChart>
      <c:catAx>
        <c:axId val="97800960"/>
        <c:scaling>
          <c:orientation val="minMax"/>
        </c:scaling>
        <c:delete val="1"/>
        <c:axPos val="b"/>
        <c:tickLblPos val="none"/>
        <c:crossAx val="97802496"/>
        <c:crosses val="autoZero"/>
        <c:auto val="1"/>
        <c:lblAlgn val="ctr"/>
        <c:lblOffset val="100"/>
      </c:catAx>
      <c:valAx>
        <c:axId val="97802496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8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78009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9160791774770156"/>
          <c:y val="0.89091393310821676"/>
          <c:w val="0.51495891796336368"/>
          <c:h val="8.5154868146004481E-2"/>
        </c:manualLayout>
      </c:layout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г.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ПСН</c:v>
                </c:pt>
              </c:strCache>
            </c:strRef>
          </c:cat>
          <c:val>
            <c:numRef>
              <c:f>Лист1!$B$2</c:f>
              <c:numCache>
                <c:formatCode>0.0</c:formatCode>
                <c:ptCount val="1"/>
                <c:pt idx="0">
                  <c:v>512</c:v>
                </c:pt>
              </c:numCache>
            </c:numRef>
          </c:val>
          <c:bubble3D val="1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г.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ПСН</c:v>
                </c:pt>
              </c:strCache>
            </c:strRef>
          </c:cat>
          <c:val>
            <c:numRef>
              <c:f>Лист1!$C$2</c:f>
              <c:numCache>
                <c:formatCode>0.0</c:formatCode>
                <c:ptCount val="1"/>
                <c:pt idx="0">
                  <c:v>512</c:v>
                </c:pt>
              </c:numCache>
            </c:numRef>
          </c:val>
          <c:bubble3D val="1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ПСН</c:v>
                </c:pt>
              </c:strCache>
            </c:strRef>
          </c:cat>
          <c:val>
            <c:numRef>
              <c:f>Лист1!$D$2</c:f>
              <c:numCache>
                <c:formatCode>0.0</c:formatCode>
                <c:ptCount val="1"/>
                <c:pt idx="0">
                  <c:v>512</c:v>
                </c:pt>
              </c:numCache>
            </c:numRef>
          </c:val>
          <c:bubble3D val="1"/>
        </c:ser>
        <c:overlap val="100"/>
        <c:serLines/>
        <c:axId val="101287808"/>
        <c:axId val="101289344"/>
      </c:barChart>
      <c:catAx>
        <c:axId val="101287808"/>
        <c:scaling>
          <c:orientation val="minMax"/>
        </c:scaling>
        <c:axPos val="l"/>
        <c:tickLblPos val="nextTo"/>
        <c:txPr>
          <a:bodyPr/>
          <a:lstStyle/>
          <a:p>
            <a:pPr>
              <a:defRPr b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1289344"/>
        <c:crosses val="autoZero"/>
        <c:auto val="1"/>
        <c:lblAlgn val="ctr"/>
        <c:lblOffset val="100"/>
      </c:catAx>
      <c:valAx>
        <c:axId val="101289344"/>
        <c:scaling>
          <c:orientation val="minMax"/>
        </c:scaling>
        <c:delete val="1"/>
        <c:axPos val="b"/>
        <c:majorGridlines/>
        <c:numFmt formatCode="0.0" sourceLinked="1"/>
        <c:tickLblPos val="none"/>
        <c:crossAx val="101287808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4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г.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ГП</c:v>
                </c:pt>
              </c:strCache>
            </c:strRef>
          </c:cat>
          <c:val>
            <c:numRef>
              <c:f>Лист1!$B$2</c:f>
              <c:numCache>
                <c:formatCode>0.0</c:formatCode>
                <c:ptCount val="1"/>
                <c:pt idx="0">
                  <c:v>3160</c:v>
                </c:pt>
              </c:numCache>
            </c:numRef>
          </c:val>
          <c:bubble3D val="1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г.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ГП</c:v>
                </c:pt>
              </c:strCache>
            </c:strRef>
          </c:cat>
          <c:val>
            <c:numRef>
              <c:f>Лист1!$C$2</c:f>
              <c:numCache>
                <c:formatCode>0.0</c:formatCode>
                <c:ptCount val="1"/>
                <c:pt idx="0">
                  <c:v>3160</c:v>
                </c:pt>
              </c:numCache>
            </c:numRef>
          </c:val>
          <c:bubble3D val="1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ГП</c:v>
                </c:pt>
              </c:strCache>
            </c:strRef>
          </c:cat>
          <c:val>
            <c:numRef>
              <c:f>Лист1!$D$2</c:f>
              <c:numCache>
                <c:formatCode>0.0</c:formatCode>
                <c:ptCount val="1"/>
                <c:pt idx="0">
                  <c:v>3160</c:v>
                </c:pt>
              </c:numCache>
            </c:numRef>
          </c:val>
          <c:bubble3D val="1"/>
        </c:ser>
        <c:overlap val="100"/>
        <c:serLines/>
        <c:axId val="101222272"/>
        <c:axId val="101223808"/>
      </c:barChart>
      <c:catAx>
        <c:axId val="101222272"/>
        <c:scaling>
          <c:orientation val="minMax"/>
        </c:scaling>
        <c:axPos val="l"/>
        <c:tickLblPos val="nextTo"/>
        <c:txPr>
          <a:bodyPr/>
          <a:lstStyle/>
          <a:p>
            <a:pPr>
              <a:defRPr b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1223808"/>
        <c:crosses val="autoZero"/>
        <c:auto val="1"/>
        <c:lblAlgn val="ctr"/>
        <c:lblOffset val="100"/>
      </c:catAx>
      <c:valAx>
        <c:axId val="101223808"/>
        <c:scaling>
          <c:orientation val="minMax"/>
        </c:scaling>
        <c:delete val="1"/>
        <c:axPos val="b"/>
        <c:majorGridlines/>
        <c:numFmt formatCode="0.0" sourceLinked="1"/>
        <c:tickLblPos val="none"/>
        <c:crossAx val="10122227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4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00B0F0"/>
            </a:solidFill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dPt>
            <c:idx val="0"/>
            <c:spPr>
              <a:solidFill>
                <a:srgbClr val="00B050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</c:dPt>
          <c:dPt>
            <c:idx val="1"/>
            <c:spPr>
              <a:solidFill>
                <a:srgbClr val="C00000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</c:dPt>
          <c:dLbls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2021 г.</c:v>
                </c:pt>
                <c:pt idx="1">
                  <c:v>2020 г.</c:v>
                </c:pt>
                <c:pt idx="2">
                  <c:v>2019 г.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4714</c:v>
                </c:pt>
                <c:pt idx="1">
                  <c:v>4614</c:v>
                </c:pt>
                <c:pt idx="2">
                  <c:v>4500</c:v>
                </c:pt>
              </c:numCache>
            </c:numRef>
          </c:val>
        </c:ser>
        <c:axId val="101438592"/>
        <c:axId val="101440128"/>
      </c:barChart>
      <c:catAx>
        <c:axId val="101438592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1440128"/>
        <c:crosses val="autoZero"/>
        <c:auto val="1"/>
        <c:lblAlgn val="ctr"/>
        <c:lblOffset val="100"/>
      </c:catAx>
      <c:valAx>
        <c:axId val="101440128"/>
        <c:scaling>
          <c:orientation val="minMax"/>
        </c:scaling>
        <c:delete val="1"/>
        <c:axPos val="b"/>
        <c:numFmt formatCode="#,##0.0" sourceLinked="1"/>
        <c:tickLblPos val="none"/>
        <c:crossAx val="1014385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D07A11-D59F-42D3-9467-8E0802787F4E}" type="doc">
      <dgm:prSet loTypeId="urn:microsoft.com/office/officeart/2005/8/layout/process4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EBEA80D-370F-47E8-B433-EC68B6C899C6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Структура доходов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5D5FCBFD-5452-48DB-804C-939E4019FCB5}" type="parTrans" cxnId="{0E6A4A31-E118-4006-B0BD-0585A950E743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32A63089-77A6-44F6-9AEC-2FEC56B478D9}" type="sibTrans" cxnId="{0E6A4A31-E118-4006-B0BD-0585A950E743}">
      <dgm:prSet custT="1"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0E3291F3-FAF8-4237-9234-70944C25D840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Безвозмездные поступления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5FE7D354-1BBF-4BC4-9D27-CB55B2E46AFC}" type="parTrans" cxnId="{CC2D6C9D-7E34-4CCE-AC2F-25A5325B65D1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AD829CF5-DAC7-452A-B252-3A37B89E040F}" type="sibTrans" cxnId="{CC2D6C9D-7E34-4CCE-AC2F-25A5325B65D1}">
      <dgm:prSet custT="1"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64955052-90F1-4DB2-97D9-5611230BAA9B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Налоговые и неналоговые доходы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6889681C-5C57-4264-B1C3-B463561AB14E}" type="parTrans" cxnId="{BC9C3FA9-79B0-4F97-B3D2-408752F9536B}">
      <dgm:prSet/>
      <dgm:spPr/>
      <dgm:t>
        <a:bodyPr/>
        <a:lstStyle/>
        <a:p>
          <a:endParaRPr lang="ru-RU" sz="1400"/>
        </a:p>
      </dgm:t>
    </dgm:pt>
    <dgm:pt modelId="{291D87F4-6A54-4CCC-A3FA-29E15E992F3F}" type="sibTrans" cxnId="{BC9C3FA9-79B0-4F97-B3D2-408752F9536B}">
      <dgm:prSet/>
      <dgm:spPr/>
      <dgm:t>
        <a:bodyPr/>
        <a:lstStyle/>
        <a:p>
          <a:endParaRPr lang="ru-RU" sz="1400"/>
        </a:p>
      </dgm:t>
    </dgm:pt>
    <dgm:pt modelId="{93CAA005-9F07-419B-9ABD-514DABDF2ED2}" type="pres">
      <dgm:prSet presAssocID="{E1D07A11-D59F-42D3-9467-8E0802787F4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0B4C9C-D461-4006-98B7-1698B7A494C8}" type="pres">
      <dgm:prSet presAssocID="{0E3291F3-FAF8-4237-9234-70944C25D840}" presName="boxAndChildren" presStyleCnt="0"/>
      <dgm:spPr/>
    </dgm:pt>
    <dgm:pt modelId="{E0C7E50C-BF29-4666-BB5C-9087FC02E5EE}" type="pres">
      <dgm:prSet presAssocID="{0E3291F3-FAF8-4237-9234-70944C25D840}" presName="parentTextBox" presStyleLbl="node1" presStyleIdx="0" presStyleCnt="3"/>
      <dgm:spPr/>
      <dgm:t>
        <a:bodyPr/>
        <a:lstStyle/>
        <a:p>
          <a:endParaRPr lang="ru-RU"/>
        </a:p>
      </dgm:t>
    </dgm:pt>
    <dgm:pt modelId="{AE3BD09A-8F45-4B78-A996-B8DC94DCC6C9}" type="pres">
      <dgm:prSet presAssocID="{291D87F4-6A54-4CCC-A3FA-29E15E992F3F}" presName="sp" presStyleCnt="0"/>
      <dgm:spPr/>
    </dgm:pt>
    <dgm:pt modelId="{5B6312DB-9019-4BB4-B2AC-A0B9AB992DE7}" type="pres">
      <dgm:prSet presAssocID="{64955052-90F1-4DB2-97D9-5611230BAA9B}" presName="arrowAndChildren" presStyleCnt="0"/>
      <dgm:spPr/>
    </dgm:pt>
    <dgm:pt modelId="{56FBBB28-7054-457E-88BD-65E54C4499AF}" type="pres">
      <dgm:prSet presAssocID="{64955052-90F1-4DB2-97D9-5611230BAA9B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5D11D56D-3ABC-4E53-BEF4-3B56959227BF}" type="pres">
      <dgm:prSet presAssocID="{32A63089-77A6-44F6-9AEC-2FEC56B478D9}" presName="sp" presStyleCnt="0"/>
      <dgm:spPr/>
    </dgm:pt>
    <dgm:pt modelId="{E52FCECD-E42D-404D-B13D-D2BF5949BF15}" type="pres">
      <dgm:prSet presAssocID="{5EBEA80D-370F-47E8-B433-EC68B6C899C6}" presName="arrowAndChildren" presStyleCnt="0"/>
      <dgm:spPr/>
    </dgm:pt>
    <dgm:pt modelId="{B2D77980-4D5B-4E42-98A5-19BE0B988386}" type="pres">
      <dgm:prSet presAssocID="{5EBEA80D-370F-47E8-B433-EC68B6C899C6}" presName="parentTextArrow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CC2D6C9D-7E34-4CCE-AC2F-25A5325B65D1}" srcId="{E1D07A11-D59F-42D3-9467-8E0802787F4E}" destId="{0E3291F3-FAF8-4237-9234-70944C25D840}" srcOrd="2" destOrd="0" parTransId="{5FE7D354-1BBF-4BC4-9D27-CB55B2E46AFC}" sibTransId="{AD829CF5-DAC7-452A-B252-3A37B89E040F}"/>
    <dgm:cxn modelId="{2F32B6AD-42B7-449B-A601-03A2D336C93A}" type="presOf" srcId="{5EBEA80D-370F-47E8-B433-EC68B6C899C6}" destId="{B2D77980-4D5B-4E42-98A5-19BE0B988386}" srcOrd="0" destOrd="0" presId="urn:microsoft.com/office/officeart/2005/8/layout/process4"/>
    <dgm:cxn modelId="{49DEA771-7D71-402F-A51F-02999B573B2C}" type="presOf" srcId="{E1D07A11-D59F-42D3-9467-8E0802787F4E}" destId="{93CAA005-9F07-419B-9ABD-514DABDF2ED2}" srcOrd="0" destOrd="0" presId="urn:microsoft.com/office/officeart/2005/8/layout/process4"/>
    <dgm:cxn modelId="{BC9C3FA9-79B0-4F97-B3D2-408752F9536B}" srcId="{E1D07A11-D59F-42D3-9467-8E0802787F4E}" destId="{64955052-90F1-4DB2-97D9-5611230BAA9B}" srcOrd="1" destOrd="0" parTransId="{6889681C-5C57-4264-B1C3-B463561AB14E}" sibTransId="{291D87F4-6A54-4CCC-A3FA-29E15E992F3F}"/>
    <dgm:cxn modelId="{23354B57-E47F-4BD6-A17D-8E9F823DAAB8}" type="presOf" srcId="{0E3291F3-FAF8-4237-9234-70944C25D840}" destId="{E0C7E50C-BF29-4666-BB5C-9087FC02E5EE}" srcOrd="0" destOrd="0" presId="urn:microsoft.com/office/officeart/2005/8/layout/process4"/>
    <dgm:cxn modelId="{0E6A4A31-E118-4006-B0BD-0585A950E743}" srcId="{E1D07A11-D59F-42D3-9467-8E0802787F4E}" destId="{5EBEA80D-370F-47E8-B433-EC68B6C899C6}" srcOrd="0" destOrd="0" parTransId="{5D5FCBFD-5452-48DB-804C-939E4019FCB5}" sibTransId="{32A63089-77A6-44F6-9AEC-2FEC56B478D9}"/>
    <dgm:cxn modelId="{F77B2B30-7705-4893-8C7C-A89689A3B754}" type="presOf" srcId="{64955052-90F1-4DB2-97D9-5611230BAA9B}" destId="{56FBBB28-7054-457E-88BD-65E54C4499AF}" srcOrd="0" destOrd="0" presId="urn:microsoft.com/office/officeart/2005/8/layout/process4"/>
    <dgm:cxn modelId="{227A23AF-ABC2-4FA9-B525-F60B055E62AC}" type="presParOf" srcId="{93CAA005-9F07-419B-9ABD-514DABDF2ED2}" destId="{430B4C9C-D461-4006-98B7-1698B7A494C8}" srcOrd="0" destOrd="0" presId="urn:microsoft.com/office/officeart/2005/8/layout/process4"/>
    <dgm:cxn modelId="{755737AE-2C49-484F-9BDF-0AE95BC7BB3F}" type="presParOf" srcId="{430B4C9C-D461-4006-98B7-1698B7A494C8}" destId="{E0C7E50C-BF29-4666-BB5C-9087FC02E5EE}" srcOrd="0" destOrd="0" presId="urn:microsoft.com/office/officeart/2005/8/layout/process4"/>
    <dgm:cxn modelId="{9C02D306-B998-4108-A4D7-9BBBB9E008FA}" type="presParOf" srcId="{93CAA005-9F07-419B-9ABD-514DABDF2ED2}" destId="{AE3BD09A-8F45-4B78-A996-B8DC94DCC6C9}" srcOrd="1" destOrd="0" presId="urn:microsoft.com/office/officeart/2005/8/layout/process4"/>
    <dgm:cxn modelId="{C43ABC37-8749-4603-9514-943DE182C29A}" type="presParOf" srcId="{93CAA005-9F07-419B-9ABD-514DABDF2ED2}" destId="{5B6312DB-9019-4BB4-B2AC-A0B9AB992DE7}" srcOrd="2" destOrd="0" presId="urn:microsoft.com/office/officeart/2005/8/layout/process4"/>
    <dgm:cxn modelId="{19C41D01-1A97-42A2-BF3A-70F7486BBA20}" type="presParOf" srcId="{5B6312DB-9019-4BB4-B2AC-A0B9AB992DE7}" destId="{56FBBB28-7054-457E-88BD-65E54C4499AF}" srcOrd="0" destOrd="0" presId="urn:microsoft.com/office/officeart/2005/8/layout/process4"/>
    <dgm:cxn modelId="{F4329AC5-32CE-4997-901C-CED2F3000F05}" type="presParOf" srcId="{93CAA005-9F07-419B-9ABD-514DABDF2ED2}" destId="{5D11D56D-3ABC-4E53-BEF4-3B56959227BF}" srcOrd="3" destOrd="0" presId="urn:microsoft.com/office/officeart/2005/8/layout/process4"/>
    <dgm:cxn modelId="{8983CC34-DDA9-47B4-B8B8-E08F561569DC}" type="presParOf" srcId="{93CAA005-9F07-419B-9ABD-514DABDF2ED2}" destId="{E52FCECD-E42D-404D-B13D-D2BF5949BF15}" srcOrd="4" destOrd="0" presId="urn:microsoft.com/office/officeart/2005/8/layout/process4"/>
    <dgm:cxn modelId="{3299CBE6-19C8-43D0-8D53-59140F37EC30}" type="presParOf" srcId="{E52FCECD-E42D-404D-B13D-D2BF5949BF15}" destId="{B2D77980-4D5B-4E42-98A5-19BE0B98838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DF32869-1E33-4682-B567-BF7FB87E4397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FE0EACF-F2AD-42B8-9FBD-0AA517BE9D7D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ПНО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C92FDCE8-58F2-4A72-A06A-52E1DB2D29DE}" type="parTrans" cxnId="{A8E4F00B-7457-49C4-8CBB-426DB2E5F278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A4A31914-4889-4622-BEAF-406763507E9B}" type="sibTrans" cxnId="{A8E4F00B-7457-49C4-8CBB-426DB2E5F278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936DC8FE-175D-4A70-875D-70B25E663CAF}">
      <dgm:prSet phldrT="[Текст]" custT="1"/>
      <dgm:spPr/>
      <dgm:t>
        <a:bodyPr/>
        <a:lstStyle/>
        <a:p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публичные обязательства перед физическим лицом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23E29AF1-8DC0-49F9-9A19-FCF1D01A1BEC}" type="parTrans" cxnId="{6FF3EA24-2E0A-4E56-A26C-19C46ADF9225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469D6CAD-B398-45F8-806C-CCE7CA6E534C}" type="sibTrans" cxnId="{6FF3EA24-2E0A-4E56-A26C-19C46ADF9225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6ED3F394-FA73-41C5-9FC0-12CA3657BADB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ПНО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3DB81EB5-D4FC-41D7-8E61-3BC17B09AAD7}" type="parTrans" cxnId="{99982AF3-47F4-4A02-93E8-45772B43EB41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026B2533-C1F1-4CCD-A1F6-8BDE815FA7C7}" type="sibTrans" cxnId="{99982AF3-47F4-4A02-93E8-45772B43EB41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121FEB08-E1B6-49E5-890F-DF305A596E52}">
      <dgm:prSet phldrT="[Текст]" custT="1"/>
      <dgm:spPr/>
      <dgm:t>
        <a:bodyPr/>
        <a:lstStyle/>
        <a:p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исполнение в денежной форме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313A56F5-E107-42C0-9080-3820713C8D31}" type="parTrans" cxnId="{758D0B29-3EFF-497A-B155-4ECFF6B9A89E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748673B2-E462-4787-A988-D54F854DB90C}" type="sibTrans" cxnId="{758D0B29-3EFF-497A-B155-4ECFF6B9A89E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51FFA1A1-D68C-4A78-9377-2A62F5C2BF21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ПНО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908BE98-6C84-4426-80A3-EB13B77A2B91}" type="parTrans" cxnId="{343A7862-4B91-4738-AABE-035BC0B67AE7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E50059EE-54E1-4617-BB77-51ED1E1A979D}" type="sibTrans" cxnId="{343A7862-4B91-4738-AABE-035BC0B67AE7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17B65004-D9C5-4798-83BB-8EBE53154551}">
      <dgm:prSet phldrT="[Текст]" custT="1"/>
      <dgm:spPr/>
      <dgm:t>
        <a:bodyPr/>
        <a:lstStyle/>
        <a:p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в установленном соответствующим законом порядке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F99D8707-33DE-46D8-BBAE-7F7C8AC97FCE}" type="parTrans" cxnId="{2351874F-AD3E-4D60-9C2E-8C65F78873E2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46683C89-144F-4381-9DF8-BA361917E513}" type="sibTrans" cxnId="{2351874F-AD3E-4D60-9C2E-8C65F78873E2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9756046A-A11F-4482-AF8B-35AA8053A7FB}" type="pres">
      <dgm:prSet presAssocID="{3DF32869-1E33-4682-B567-BF7FB87E439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E17601-58CF-4E34-A4FC-B26C000892FA}" type="pres">
      <dgm:prSet presAssocID="{2FE0EACF-F2AD-42B8-9FBD-0AA517BE9D7D}" presName="composite" presStyleCnt="0"/>
      <dgm:spPr/>
    </dgm:pt>
    <dgm:pt modelId="{47856DD2-3FF9-4734-9A3F-D50967E40C98}" type="pres">
      <dgm:prSet presAssocID="{2FE0EACF-F2AD-42B8-9FBD-0AA517BE9D7D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61F0DD-3A41-40F8-B34D-03D98E03E420}" type="pres">
      <dgm:prSet presAssocID="{2FE0EACF-F2AD-42B8-9FBD-0AA517BE9D7D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44E258-A1E7-4A62-ADC6-328D5E550A11}" type="pres">
      <dgm:prSet presAssocID="{A4A31914-4889-4622-BEAF-406763507E9B}" presName="sp" presStyleCnt="0"/>
      <dgm:spPr/>
    </dgm:pt>
    <dgm:pt modelId="{9FDC15A9-0753-46F2-ACCC-2139DAEA7E51}" type="pres">
      <dgm:prSet presAssocID="{6ED3F394-FA73-41C5-9FC0-12CA3657BADB}" presName="composite" presStyleCnt="0"/>
      <dgm:spPr/>
    </dgm:pt>
    <dgm:pt modelId="{9741E908-C136-4CA8-BB54-38AAA1682DE5}" type="pres">
      <dgm:prSet presAssocID="{6ED3F394-FA73-41C5-9FC0-12CA3657BAD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7A1C31-860E-48AF-9084-5F47AF46CFEE}" type="pres">
      <dgm:prSet presAssocID="{6ED3F394-FA73-41C5-9FC0-12CA3657BAD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77E53F-FEB5-4DF7-AAE2-D20FBAD8EF10}" type="pres">
      <dgm:prSet presAssocID="{026B2533-C1F1-4CCD-A1F6-8BDE815FA7C7}" presName="sp" presStyleCnt="0"/>
      <dgm:spPr/>
    </dgm:pt>
    <dgm:pt modelId="{0FE5D38E-A222-4D27-A594-6F7F94ABAB56}" type="pres">
      <dgm:prSet presAssocID="{51FFA1A1-D68C-4A78-9377-2A62F5C2BF21}" presName="composite" presStyleCnt="0"/>
      <dgm:spPr/>
    </dgm:pt>
    <dgm:pt modelId="{475EF295-296B-441B-A088-DD03FA89F8E7}" type="pres">
      <dgm:prSet presAssocID="{51FFA1A1-D68C-4A78-9377-2A62F5C2BF21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228D0D-B275-4406-88C1-BCD7EE103EDA}" type="pres">
      <dgm:prSet presAssocID="{51FFA1A1-D68C-4A78-9377-2A62F5C2BF21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3A4F60B-FF6C-48A0-A987-0FFF177BCE96}" type="presOf" srcId="{6ED3F394-FA73-41C5-9FC0-12CA3657BADB}" destId="{9741E908-C136-4CA8-BB54-38AAA1682DE5}" srcOrd="0" destOrd="0" presId="urn:microsoft.com/office/officeart/2005/8/layout/chevron2"/>
    <dgm:cxn modelId="{CB04AAA2-BB7B-4233-B108-9DC47DD35F60}" type="presOf" srcId="{121FEB08-E1B6-49E5-890F-DF305A596E52}" destId="{967A1C31-860E-48AF-9084-5F47AF46CFEE}" srcOrd="0" destOrd="0" presId="urn:microsoft.com/office/officeart/2005/8/layout/chevron2"/>
    <dgm:cxn modelId="{99982AF3-47F4-4A02-93E8-45772B43EB41}" srcId="{3DF32869-1E33-4682-B567-BF7FB87E4397}" destId="{6ED3F394-FA73-41C5-9FC0-12CA3657BADB}" srcOrd="1" destOrd="0" parTransId="{3DB81EB5-D4FC-41D7-8E61-3BC17B09AAD7}" sibTransId="{026B2533-C1F1-4CCD-A1F6-8BDE815FA7C7}"/>
    <dgm:cxn modelId="{A8E4F00B-7457-49C4-8CBB-426DB2E5F278}" srcId="{3DF32869-1E33-4682-B567-BF7FB87E4397}" destId="{2FE0EACF-F2AD-42B8-9FBD-0AA517BE9D7D}" srcOrd="0" destOrd="0" parTransId="{C92FDCE8-58F2-4A72-A06A-52E1DB2D29DE}" sibTransId="{A4A31914-4889-4622-BEAF-406763507E9B}"/>
    <dgm:cxn modelId="{709E63BC-81B3-470C-A365-8DFD614671C7}" type="presOf" srcId="{3DF32869-1E33-4682-B567-BF7FB87E4397}" destId="{9756046A-A11F-4482-AF8B-35AA8053A7FB}" srcOrd="0" destOrd="0" presId="urn:microsoft.com/office/officeart/2005/8/layout/chevron2"/>
    <dgm:cxn modelId="{6FF3EA24-2E0A-4E56-A26C-19C46ADF9225}" srcId="{2FE0EACF-F2AD-42B8-9FBD-0AA517BE9D7D}" destId="{936DC8FE-175D-4A70-875D-70B25E663CAF}" srcOrd="0" destOrd="0" parTransId="{23E29AF1-8DC0-49F9-9A19-FCF1D01A1BEC}" sibTransId="{469D6CAD-B398-45F8-806C-CCE7CA6E534C}"/>
    <dgm:cxn modelId="{648FD54E-9E1E-4F6B-964E-631E23DFC903}" type="presOf" srcId="{51FFA1A1-D68C-4A78-9377-2A62F5C2BF21}" destId="{475EF295-296B-441B-A088-DD03FA89F8E7}" srcOrd="0" destOrd="0" presId="urn:microsoft.com/office/officeart/2005/8/layout/chevron2"/>
    <dgm:cxn modelId="{343A7862-4B91-4738-AABE-035BC0B67AE7}" srcId="{3DF32869-1E33-4682-B567-BF7FB87E4397}" destId="{51FFA1A1-D68C-4A78-9377-2A62F5C2BF21}" srcOrd="2" destOrd="0" parTransId="{9908BE98-6C84-4426-80A3-EB13B77A2B91}" sibTransId="{E50059EE-54E1-4617-BB77-51ED1E1A979D}"/>
    <dgm:cxn modelId="{FF8D0EA8-9B7F-4CB1-A0E3-8356BD26B0B7}" type="presOf" srcId="{17B65004-D9C5-4798-83BB-8EBE53154551}" destId="{A6228D0D-B275-4406-88C1-BCD7EE103EDA}" srcOrd="0" destOrd="0" presId="urn:microsoft.com/office/officeart/2005/8/layout/chevron2"/>
    <dgm:cxn modelId="{758D0B29-3EFF-497A-B155-4ECFF6B9A89E}" srcId="{6ED3F394-FA73-41C5-9FC0-12CA3657BADB}" destId="{121FEB08-E1B6-49E5-890F-DF305A596E52}" srcOrd="0" destOrd="0" parTransId="{313A56F5-E107-42C0-9080-3820713C8D31}" sibTransId="{748673B2-E462-4787-A988-D54F854DB90C}"/>
    <dgm:cxn modelId="{F774D036-9461-4323-82BF-1155543C25B3}" type="presOf" srcId="{936DC8FE-175D-4A70-875D-70B25E663CAF}" destId="{6861F0DD-3A41-40F8-B34D-03D98E03E420}" srcOrd="0" destOrd="0" presId="urn:microsoft.com/office/officeart/2005/8/layout/chevron2"/>
    <dgm:cxn modelId="{8B7CCC68-61E7-467B-8AA5-0F1FB56B95CB}" type="presOf" srcId="{2FE0EACF-F2AD-42B8-9FBD-0AA517BE9D7D}" destId="{47856DD2-3FF9-4734-9A3F-D50967E40C98}" srcOrd="0" destOrd="0" presId="urn:microsoft.com/office/officeart/2005/8/layout/chevron2"/>
    <dgm:cxn modelId="{2351874F-AD3E-4D60-9C2E-8C65F78873E2}" srcId="{51FFA1A1-D68C-4A78-9377-2A62F5C2BF21}" destId="{17B65004-D9C5-4798-83BB-8EBE53154551}" srcOrd="0" destOrd="0" parTransId="{F99D8707-33DE-46D8-BBAE-7F7C8AC97FCE}" sibTransId="{46683C89-144F-4381-9DF8-BA361917E513}"/>
    <dgm:cxn modelId="{AE2E6BE0-B8CC-4E7A-A018-43D025226093}" type="presParOf" srcId="{9756046A-A11F-4482-AF8B-35AA8053A7FB}" destId="{92E17601-58CF-4E34-A4FC-B26C000892FA}" srcOrd="0" destOrd="0" presId="urn:microsoft.com/office/officeart/2005/8/layout/chevron2"/>
    <dgm:cxn modelId="{295F3B1B-467B-407C-B309-35CC3A8A6F6C}" type="presParOf" srcId="{92E17601-58CF-4E34-A4FC-B26C000892FA}" destId="{47856DD2-3FF9-4734-9A3F-D50967E40C98}" srcOrd="0" destOrd="0" presId="urn:microsoft.com/office/officeart/2005/8/layout/chevron2"/>
    <dgm:cxn modelId="{F8E91BBC-333F-403B-8754-B8D222CAC41B}" type="presParOf" srcId="{92E17601-58CF-4E34-A4FC-B26C000892FA}" destId="{6861F0DD-3A41-40F8-B34D-03D98E03E420}" srcOrd="1" destOrd="0" presId="urn:microsoft.com/office/officeart/2005/8/layout/chevron2"/>
    <dgm:cxn modelId="{E78E74A6-50BD-4D0A-A9E9-8174F9C24546}" type="presParOf" srcId="{9756046A-A11F-4482-AF8B-35AA8053A7FB}" destId="{4244E258-A1E7-4A62-ADC6-328D5E550A11}" srcOrd="1" destOrd="0" presId="urn:microsoft.com/office/officeart/2005/8/layout/chevron2"/>
    <dgm:cxn modelId="{B90AA177-3ABF-4792-BE1F-A6A484FB1794}" type="presParOf" srcId="{9756046A-A11F-4482-AF8B-35AA8053A7FB}" destId="{9FDC15A9-0753-46F2-ACCC-2139DAEA7E51}" srcOrd="2" destOrd="0" presId="urn:microsoft.com/office/officeart/2005/8/layout/chevron2"/>
    <dgm:cxn modelId="{C768E945-726E-4D1C-BD33-99758E55CDE0}" type="presParOf" srcId="{9FDC15A9-0753-46F2-ACCC-2139DAEA7E51}" destId="{9741E908-C136-4CA8-BB54-38AAA1682DE5}" srcOrd="0" destOrd="0" presId="urn:microsoft.com/office/officeart/2005/8/layout/chevron2"/>
    <dgm:cxn modelId="{C6844E63-3F92-4990-A2D8-0CB35BE26C08}" type="presParOf" srcId="{9FDC15A9-0753-46F2-ACCC-2139DAEA7E51}" destId="{967A1C31-860E-48AF-9084-5F47AF46CFEE}" srcOrd="1" destOrd="0" presId="urn:microsoft.com/office/officeart/2005/8/layout/chevron2"/>
    <dgm:cxn modelId="{50F27531-5955-4F2F-AB27-8F1BBFADA3A3}" type="presParOf" srcId="{9756046A-A11F-4482-AF8B-35AA8053A7FB}" destId="{1777E53F-FEB5-4DF7-AAE2-D20FBAD8EF10}" srcOrd="3" destOrd="0" presId="urn:microsoft.com/office/officeart/2005/8/layout/chevron2"/>
    <dgm:cxn modelId="{D234902A-4B6F-4FC4-A35F-BD74191102BA}" type="presParOf" srcId="{9756046A-A11F-4482-AF8B-35AA8053A7FB}" destId="{0FE5D38E-A222-4D27-A594-6F7F94ABAB56}" srcOrd="4" destOrd="0" presId="urn:microsoft.com/office/officeart/2005/8/layout/chevron2"/>
    <dgm:cxn modelId="{448D566D-6DA3-497D-BF71-5BEDE0930ABC}" type="presParOf" srcId="{0FE5D38E-A222-4D27-A594-6F7F94ABAB56}" destId="{475EF295-296B-441B-A088-DD03FA89F8E7}" srcOrd="0" destOrd="0" presId="urn:microsoft.com/office/officeart/2005/8/layout/chevron2"/>
    <dgm:cxn modelId="{581FD93B-2BBC-47B7-86EA-E36DED8A56C7}" type="presParOf" srcId="{0FE5D38E-A222-4D27-A594-6F7F94ABAB56}" destId="{A6228D0D-B275-4406-88C1-BCD7EE103ED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9AEF40B-1C09-4FFC-9349-3CCA1EA8765C}" type="doc">
      <dgm:prSet loTypeId="urn:microsoft.com/office/officeart/2005/8/layout/hierarchy4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57BA129-80E4-4D7B-A5DB-CDB5AC9A8D1F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Индексация должностных окладов работников органов местного самоуправления с 1 октября 2019 года на 4,7 %.</a:t>
          </a:r>
          <a:endParaRPr lang="ru-RU" sz="1400" b="0" dirty="0">
            <a:latin typeface="Times New Roman" pitchFamily="18" charset="0"/>
            <a:cs typeface="Times New Roman" pitchFamily="18" charset="0"/>
          </a:endParaRPr>
        </a:p>
      </dgm:t>
    </dgm:pt>
    <dgm:pt modelId="{FEB13A8D-B4AB-4F6F-9238-2B654358DDF3}" type="parTrans" cxnId="{BB6F6F86-C688-49C6-B8E7-CBA60B36A004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BB5B13A7-18CC-4536-A37A-6DB31CB3F32E}" type="sibTrans" cxnId="{BB6F6F86-C688-49C6-B8E7-CBA60B36A004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27CB9E41-88F9-45E3-92CA-6C06BB6ACC10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Объем расходов резервного фонда по чрезвычайным ситуациям предусмотрен на 2019 год в сумме 1 250,0 тыс. рублей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F8279092-C48D-4FF3-89C5-0F20AB2B7255}" type="parTrans" cxnId="{49AB57EF-655C-4C07-974E-78E6020E72E8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8E0CBDB6-8440-426A-9564-14287FACEB9D}" type="sibTrans" cxnId="{49AB57EF-655C-4C07-974E-78E6020E72E8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4FC9A395-FDB9-4594-ABF4-90CE4EF2DBEE}" type="pres">
      <dgm:prSet presAssocID="{79AEF40B-1C09-4FFC-9349-3CCA1EA8765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BBD7D39-3CA8-41C6-8A0E-FBDDF780A09B}" type="pres">
      <dgm:prSet presAssocID="{257BA129-80E4-4D7B-A5DB-CDB5AC9A8D1F}" presName="vertOne" presStyleCnt="0"/>
      <dgm:spPr/>
    </dgm:pt>
    <dgm:pt modelId="{1EF553E9-45FB-4B59-8A17-9FD68E1E5FED}" type="pres">
      <dgm:prSet presAssocID="{257BA129-80E4-4D7B-A5DB-CDB5AC9A8D1F}" presName="txOn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F492A92-073D-4DBD-8A7D-919EF6F475CA}" type="pres">
      <dgm:prSet presAssocID="{257BA129-80E4-4D7B-A5DB-CDB5AC9A8D1F}" presName="horzOne" presStyleCnt="0"/>
      <dgm:spPr/>
    </dgm:pt>
    <dgm:pt modelId="{379A3866-2091-41CC-9BD8-07EBD816CF9D}" type="pres">
      <dgm:prSet presAssocID="{BB5B13A7-18CC-4536-A37A-6DB31CB3F32E}" presName="sibSpaceOne" presStyleCnt="0"/>
      <dgm:spPr/>
    </dgm:pt>
    <dgm:pt modelId="{538DC8D9-A06C-4EB2-9860-2CC776925122}" type="pres">
      <dgm:prSet presAssocID="{27CB9E41-88F9-45E3-92CA-6C06BB6ACC10}" presName="vertOne" presStyleCnt="0"/>
      <dgm:spPr/>
    </dgm:pt>
    <dgm:pt modelId="{919ACBC3-FDF0-4FE7-9886-AFA71FCD1F88}" type="pres">
      <dgm:prSet presAssocID="{27CB9E41-88F9-45E3-92CA-6C06BB6ACC10}" presName="txOn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F41CCB-C5EC-4F6A-BD90-6FF87EA3007E}" type="pres">
      <dgm:prSet presAssocID="{27CB9E41-88F9-45E3-92CA-6C06BB6ACC10}" presName="horzOne" presStyleCnt="0"/>
      <dgm:spPr/>
    </dgm:pt>
  </dgm:ptLst>
  <dgm:cxnLst>
    <dgm:cxn modelId="{DC6434A0-FE8C-4F3A-ACAC-EB0BEBCB5433}" type="presOf" srcId="{27CB9E41-88F9-45E3-92CA-6C06BB6ACC10}" destId="{919ACBC3-FDF0-4FE7-9886-AFA71FCD1F88}" srcOrd="0" destOrd="0" presId="urn:microsoft.com/office/officeart/2005/8/layout/hierarchy4"/>
    <dgm:cxn modelId="{BB6F6F86-C688-49C6-B8E7-CBA60B36A004}" srcId="{79AEF40B-1C09-4FFC-9349-3CCA1EA8765C}" destId="{257BA129-80E4-4D7B-A5DB-CDB5AC9A8D1F}" srcOrd="0" destOrd="0" parTransId="{FEB13A8D-B4AB-4F6F-9238-2B654358DDF3}" sibTransId="{BB5B13A7-18CC-4536-A37A-6DB31CB3F32E}"/>
    <dgm:cxn modelId="{49AB57EF-655C-4C07-974E-78E6020E72E8}" srcId="{79AEF40B-1C09-4FFC-9349-3CCA1EA8765C}" destId="{27CB9E41-88F9-45E3-92CA-6C06BB6ACC10}" srcOrd="1" destOrd="0" parTransId="{F8279092-C48D-4FF3-89C5-0F20AB2B7255}" sibTransId="{8E0CBDB6-8440-426A-9564-14287FACEB9D}"/>
    <dgm:cxn modelId="{35036377-5619-418C-9BA1-2579F23AC470}" type="presOf" srcId="{257BA129-80E4-4D7B-A5DB-CDB5AC9A8D1F}" destId="{1EF553E9-45FB-4B59-8A17-9FD68E1E5FED}" srcOrd="0" destOrd="0" presId="urn:microsoft.com/office/officeart/2005/8/layout/hierarchy4"/>
    <dgm:cxn modelId="{F9D1D83D-6D55-44EC-9E85-466D4B016FBC}" type="presOf" srcId="{79AEF40B-1C09-4FFC-9349-3CCA1EA8765C}" destId="{4FC9A395-FDB9-4594-ABF4-90CE4EF2DBEE}" srcOrd="0" destOrd="0" presId="urn:microsoft.com/office/officeart/2005/8/layout/hierarchy4"/>
    <dgm:cxn modelId="{60F5748B-088E-43B3-ABA2-6593F23A1938}" type="presParOf" srcId="{4FC9A395-FDB9-4594-ABF4-90CE4EF2DBEE}" destId="{8BBD7D39-3CA8-41C6-8A0E-FBDDF780A09B}" srcOrd="0" destOrd="0" presId="urn:microsoft.com/office/officeart/2005/8/layout/hierarchy4"/>
    <dgm:cxn modelId="{A12BD764-5DD1-47F6-83F1-C2CA650D5FD2}" type="presParOf" srcId="{8BBD7D39-3CA8-41C6-8A0E-FBDDF780A09B}" destId="{1EF553E9-45FB-4B59-8A17-9FD68E1E5FED}" srcOrd="0" destOrd="0" presId="urn:microsoft.com/office/officeart/2005/8/layout/hierarchy4"/>
    <dgm:cxn modelId="{A6BB46C6-6303-4EC4-A91E-223C429D4006}" type="presParOf" srcId="{8BBD7D39-3CA8-41C6-8A0E-FBDDF780A09B}" destId="{9F492A92-073D-4DBD-8A7D-919EF6F475CA}" srcOrd="1" destOrd="0" presId="urn:microsoft.com/office/officeart/2005/8/layout/hierarchy4"/>
    <dgm:cxn modelId="{5A0EAF68-5EBD-4555-8F19-FBF8AAADC802}" type="presParOf" srcId="{4FC9A395-FDB9-4594-ABF4-90CE4EF2DBEE}" destId="{379A3866-2091-41CC-9BD8-07EBD816CF9D}" srcOrd="1" destOrd="0" presId="urn:microsoft.com/office/officeart/2005/8/layout/hierarchy4"/>
    <dgm:cxn modelId="{2619504D-8632-421C-B29E-41136B8A86E9}" type="presParOf" srcId="{4FC9A395-FDB9-4594-ABF4-90CE4EF2DBEE}" destId="{538DC8D9-A06C-4EB2-9860-2CC776925122}" srcOrd="2" destOrd="0" presId="urn:microsoft.com/office/officeart/2005/8/layout/hierarchy4"/>
    <dgm:cxn modelId="{A217F77E-2BE2-460E-B692-C47741CE05A7}" type="presParOf" srcId="{538DC8D9-A06C-4EB2-9860-2CC776925122}" destId="{919ACBC3-FDF0-4FE7-9886-AFA71FCD1F88}" srcOrd="0" destOrd="0" presId="urn:microsoft.com/office/officeart/2005/8/layout/hierarchy4"/>
    <dgm:cxn modelId="{5AF2BBC7-D5FF-4460-84F6-0ADC3FCF4BB5}" type="presParOf" srcId="{538DC8D9-A06C-4EB2-9860-2CC776925122}" destId="{A0F41CCB-C5EC-4F6A-BD90-6FF87EA3007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79FFF26-D785-4A85-9256-DA572824C739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806BDEE-6813-4D41-9C0D-6CE979943603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ru-RU" sz="16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Национальная экономика</a:t>
          </a:r>
          <a:endParaRPr lang="ru-RU" sz="1600" b="1" dirty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6B29E435-8274-4030-A278-CB459EF0E0C9}" type="parTrans" cxnId="{791AB65A-0B09-4644-9EC1-F19C9105BE0C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738AB3D4-BAAE-4062-8A26-3FA4F215B26B}" type="sibTrans" cxnId="{791AB65A-0B09-4644-9EC1-F19C9105BE0C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0CE666F8-DBE6-4632-BB5D-1C2E15656790}">
      <dgm:prSet phldrT="[Текст]" custT="1"/>
      <dgm:spPr>
        <a:solidFill>
          <a:srgbClr val="00B050"/>
        </a:solidFill>
        <a:ln w="9525">
          <a:solidFill>
            <a:schemeClr val="tx1"/>
          </a:solidFill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Сельское хозяйство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19B2BF9A-ED5E-4C45-B700-F2F001F60097}" type="parTrans" cxnId="{B062FFF9-F746-4F1D-9E55-DB2B184F0C24}">
      <dgm:prSet/>
      <dgm:spPr>
        <a:ln w="19050">
          <a:solidFill>
            <a:schemeClr val="tx1"/>
          </a:solidFill>
        </a:ln>
      </dgm:spPr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F359F03E-1286-437B-9721-0AB8DE88AF5C}" type="sibTrans" cxnId="{B062FFF9-F746-4F1D-9E55-DB2B184F0C24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28941F22-212A-40EF-A5BA-3F842FF6022C}">
      <dgm:prSet phldrT="[Текст]" custT="1"/>
      <dgm:spPr>
        <a:solidFill>
          <a:srgbClr val="00B0F0"/>
        </a:solidFill>
        <a:ln w="9525">
          <a:solidFill>
            <a:schemeClr val="tx1"/>
          </a:solidFill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Другие вопросы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6BAAAA87-0E1A-4F1C-B8B3-7729232A8BCB}" type="sibTrans" cxnId="{45EE0FE9-9A0D-4402-BF93-0C9D762CFAF5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0B44B103-C23A-41BB-B0E0-8C565609FF09}" type="parTrans" cxnId="{45EE0FE9-9A0D-4402-BF93-0C9D762CFAF5}">
      <dgm:prSet/>
      <dgm:spPr>
        <a:solidFill>
          <a:srgbClr val="7030A0"/>
        </a:solidFill>
        <a:ln w="19050">
          <a:solidFill>
            <a:schemeClr val="tx1"/>
          </a:solidFill>
        </a:ln>
      </dgm:spPr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9398FF37-82B7-4C9A-AFC5-54D12AF440F1}">
      <dgm:prSet phldrT="[Текст]" custT="1"/>
      <dgm:spPr>
        <a:solidFill>
          <a:schemeClr val="accent3">
            <a:lumMod val="75000"/>
          </a:schemeClr>
        </a:solidFill>
        <a:ln w="9525">
          <a:prstDash val="sysDash"/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2020 г. - 503,3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AE025415-E75C-4DDB-A965-E934E4CEFEFC}" type="parTrans" cxnId="{70667947-1170-484C-A070-F40081AB3CD9}">
      <dgm:prSet/>
      <dgm:spPr>
        <a:ln>
          <a:solidFill>
            <a:srgbClr val="00B050"/>
          </a:solidFill>
        </a:ln>
      </dgm:spPr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F658B8E4-8C35-4576-9891-2FE433B782DE}" type="sibTrans" cxnId="{70667947-1170-484C-A070-F40081AB3CD9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44442D3B-CE6F-4D29-83BB-0F849BB4A7DF}">
      <dgm:prSet phldrT="[Текст]" custT="1"/>
      <dgm:spPr>
        <a:solidFill>
          <a:schemeClr val="accent3">
            <a:lumMod val="75000"/>
          </a:schemeClr>
        </a:solidFill>
        <a:ln w="9525">
          <a:prstDash val="sysDash"/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2021 г. - 503,3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DE3D139E-7518-46E1-88A8-84F247BDEC2E}" type="parTrans" cxnId="{FE452B70-A6F7-4FAC-A9A4-78393A671259}">
      <dgm:prSet/>
      <dgm:spPr>
        <a:ln>
          <a:solidFill>
            <a:srgbClr val="00B050"/>
          </a:solidFill>
        </a:ln>
      </dgm:spPr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74CC96BB-AECD-43B8-9171-8D4DF4DFF4E4}" type="sibTrans" cxnId="{FE452B70-A6F7-4FAC-A9A4-78393A671259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78A8DC3A-15A8-44AD-8AEF-A575FC12C097}">
      <dgm:prSet phldrT="[Текст]" custT="1"/>
      <dgm:spPr>
        <a:solidFill>
          <a:schemeClr val="tx2">
            <a:lumMod val="60000"/>
            <a:lumOff val="40000"/>
          </a:schemeClr>
        </a:solidFill>
        <a:ln w="9525">
          <a:prstDash val="sysDash"/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2020 г. - 2 943,9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E77D02A0-9853-4CEB-AC93-0D79FCDC7A7D}" type="parTrans" cxnId="{1947A597-0615-42D3-BDF8-876B9EA857D6}">
      <dgm:prSet/>
      <dgm:spPr>
        <a:solidFill>
          <a:schemeClr val="accent6"/>
        </a:solidFill>
        <a:ln>
          <a:solidFill>
            <a:srgbClr val="00B0F0"/>
          </a:solidFill>
        </a:ln>
      </dgm:spPr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7268D27C-000F-4A0B-A9B4-F85980D0EB50}" type="sibTrans" cxnId="{1947A597-0615-42D3-BDF8-876B9EA857D6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E67DA225-55E5-499D-A9AE-6722FAFAF1C9}">
      <dgm:prSet phldrT="[Текст]" custT="1"/>
      <dgm:spPr>
        <a:solidFill>
          <a:schemeClr val="tx2">
            <a:lumMod val="60000"/>
            <a:lumOff val="40000"/>
          </a:schemeClr>
        </a:solidFill>
        <a:ln w="9525">
          <a:prstDash val="sysDash"/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2019 г. - 3 903,9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6F6AF9D3-7A89-47E7-A66F-570C57E8C101}" type="parTrans" cxnId="{F82D33E5-3BBA-4408-9E11-29BA249D63A8}">
      <dgm:prSet/>
      <dgm:spPr>
        <a:ln>
          <a:solidFill>
            <a:srgbClr val="00B0F0"/>
          </a:solidFill>
        </a:ln>
      </dgm:spPr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63FCB527-C3C5-43FD-A827-7A286CB6ABD9}" type="sibTrans" cxnId="{F82D33E5-3BBA-4408-9E11-29BA249D63A8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CAF4989E-B901-4913-AD63-7E11C96D76E0}">
      <dgm:prSet phldrT="[Текст]" custT="1"/>
      <dgm:spPr>
        <a:solidFill>
          <a:schemeClr val="accent3">
            <a:lumMod val="75000"/>
          </a:schemeClr>
        </a:solidFill>
        <a:ln w="9525">
          <a:prstDash val="sysDash"/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2019 г. - 653,3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07EFC34C-6401-4657-82FF-F912CE550C5F}" type="sibTrans" cxnId="{502ACCED-C7DA-4D34-B917-6EAF76BF79F0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E3BA980C-F4DD-4A57-85A3-DCB35DE8627C}" type="parTrans" cxnId="{502ACCED-C7DA-4D34-B917-6EAF76BF79F0}">
      <dgm:prSet/>
      <dgm:spPr>
        <a:solidFill>
          <a:schemeClr val="accent3">
            <a:lumMod val="75000"/>
          </a:schemeClr>
        </a:solidFill>
        <a:ln>
          <a:solidFill>
            <a:srgbClr val="00B050"/>
          </a:solidFill>
        </a:ln>
      </dgm:spPr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1BE0B217-D0BD-4236-B374-308C64C56C82}">
      <dgm:prSet phldrT="[Текст]" custT="1"/>
      <dgm:spPr>
        <a:solidFill>
          <a:schemeClr val="tx2">
            <a:lumMod val="60000"/>
            <a:lumOff val="40000"/>
          </a:schemeClr>
        </a:solidFill>
        <a:ln w="9525">
          <a:prstDash val="sysDash"/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2020 г. - 2 871,2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4902D348-FEC1-4907-8EA6-1451FEBB5437}" type="parTrans" cxnId="{852D25AE-9B83-46BA-92F0-E7E21CD30EB3}">
      <dgm:prSet/>
      <dgm:spPr>
        <a:noFill/>
        <a:ln>
          <a:solidFill>
            <a:srgbClr val="00B0F0"/>
          </a:solidFill>
        </a:ln>
      </dgm:spPr>
      <dgm:t>
        <a:bodyPr/>
        <a:lstStyle/>
        <a:p>
          <a:endParaRPr lang="ru-RU" sz="1600"/>
        </a:p>
      </dgm:t>
    </dgm:pt>
    <dgm:pt modelId="{A43CB451-AAF6-489E-A0D5-4339FC774CBE}" type="sibTrans" cxnId="{852D25AE-9B83-46BA-92F0-E7E21CD30EB3}">
      <dgm:prSet/>
      <dgm:spPr/>
      <dgm:t>
        <a:bodyPr/>
        <a:lstStyle/>
        <a:p>
          <a:endParaRPr lang="ru-RU" sz="1600"/>
        </a:p>
      </dgm:t>
    </dgm:pt>
    <dgm:pt modelId="{AEAEAD78-8327-4931-97AB-4EC178770270}" type="pres">
      <dgm:prSet presAssocID="{479FFF26-D785-4A85-9256-DA572824C73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EA7E348-2246-492D-9A6C-BC3F944F0FA8}" type="pres">
      <dgm:prSet presAssocID="{4806BDEE-6813-4D41-9C0D-6CE979943603}" presName="hierRoot1" presStyleCnt="0">
        <dgm:presLayoutVars>
          <dgm:hierBranch val="init"/>
        </dgm:presLayoutVars>
      </dgm:prSet>
      <dgm:spPr/>
    </dgm:pt>
    <dgm:pt modelId="{26D7488F-B802-44D0-9177-698D3F51BA6C}" type="pres">
      <dgm:prSet presAssocID="{4806BDEE-6813-4D41-9C0D-6CE979943603}" presName="rootComposite1" presStyleCnt="0"/>
      <dgm:spPr/>
    </dgm:pt>
    <dgm:pt modelId="{BC66D6EE-2CE6-4FCF-9D0D-14B2DBCD9451}" type="pres">
      <dgm:prSet presAssocID="{4806BDEE-6813-4D41-9C0D-6CE979943603}" presName="rootText1" presStyleLbl="node0" presStyleIdx="0" presStyleCnt="1" custScaleX="1249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8994B05-FC24-45D2-AD1C-0ED37F5C64ED}" type="pres">
      <dgm:prSet presAssocID="{4806BDEE-6813-4D41-9C0D-6CE97994360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F6AE70F-D481-4046-9112-68396F7DC2BD}" type="pres">
      <dgm:prSet presAssocID="{4806BDEE-6813-4D41-9C0D-6CE979943603}" presName="hierChild2" presStyleCnt="0"/>
      <dgm:spPr/>
    </dgm:pt>
    <dgm:pt modelId="{CD91F90E-C00E-4465-8712-F4B1F33C6675}" type="pres">
      <dgm:prSet presAssocID="{19B2BF9A-ED5E-4C45-B700-F2F001F60097}" presName="Name37" presStyleLbl="parChTrans1D2" presStyleIdx="0" presStyleCnt="2"/>
      <dgm:spPr/>
      <dgm:t>
        <a:bodyPr/>
        <a:lstStyle/>
        <a:p>
          <a:endParaRPr lang="ru-RU"/>
        </a:p>
      </dgm:t>
    </dgm:pt>
    <dgm:pt modelId="{0EA75E35-9067-4C99-8328-CCF79DF83B87}" type="pres">
      <dgm:prSet presAssocID="{0CE666F8-DBE6-4632-BB5D-1C2E15656790}" presName="hierRoot2" presStyleCnt="0">
        <dgm:presLayoutVars>
          <dgm:hierBranch val="init"/>
        </dgm:presLayoutVars>
      </dgm:prSet>
      <dgm:spPr/>
    </dgm:pt>
    <dgm:pt modelId="{27203FDA-CA24-4B5A-9C29-6313ECB78CCC}" type="pres">
      <dgm:prSet presAssocID="{0CE666F8-DBE6-4632-BB5D-1C2E15656790}" presName="rootComposite" presStyleCnt="0"/>
      <dgm:spPr/>
    </dgm:pt>
    <dgm:pt modelId="{F0A86CB2-9F5A-448B-BA41-515C6BE144C9}" type="pres">
      <dgm:prSet presAssocID="{0CE666F8-DBE6-4632-BB5D-1C2E15656790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FB5E667-C717-4BCC-A045-74B84421324F}" type="pres">
      <dgm:prSet presAssocID="{0CE666F8-DBE6-4632-BB5D-1C2E15656790}" presName="rootConnector" presStyleLbl="node2" presStyleIdx="0" presStyleCnt="2"/>
      <dgm:spPr/>
      <dgm:t>
        <a:bodyPr/>
        <a:lstStyle/>
        <a:p>
          <a:endParaRPr lang="ru-RU"/>
        </a:p>
      </dgm:t>
    </dgm:pt>
    <dgm:pt modelId="{04E445CA-33CE-4A15-921B-3D3E5709E535}" type="pres">
      <dgm:prSet presAssocID="{0CE666F8-DBE6-4632-BB5D-1C2E15656790}" presName="hierChild4" presStyleCnt="0"/>
      <dgm:spPr/>
    </dgm:pt>
    <dgm:pt modelId="{9E250E38-A287-402A-A581-DF7811A30C1F}" type="pres">
      <dgm:prSet presAssocID="{E3BA980C-F4DD-4A57-85A3-DCB35DE8627C}" presName="Name37" presStyleLbl="parChTrans1D3" presStyleIdx="0" presStyleCnt="6"/>
      <dgm:spPr/>
      <dgm:t>
        <a:bodyPr/>
        <a:lstStyle/>
        <a:p>
          <a:endParaRPr lang="ru-RU"/>
        </a:p>
      </dgm:t>
    </dgm:pt>
    <dgm:pt modelId="{E1A4B736-37F6-42AF-AE54-DD2C81B55538}" type="pres">
      <dgm:prSet presAssocID="{CAF4989E-B901-4913-AD63-7E11C96D76E0}" presName="hierRoot2" presStyleCnt="0">
        <dgm:presLayoutVars>
          <dgm:hierBranch val="init"/>
        </dgm:presLayoutVars>
      </dgm:prSet>
      <dgm:spPr/>
    </dgm:pt>
    <dgm:pt modelId="{E8513EF8-C4FF-473E-9A82-81CD23D0A8A2}" type="pres">
      <dgm:prSet presAssocID="{CAF4989E-B901-4913-AD63-7E11C96D76E0}" presName="rootComposite" presStyleCnt="0"/>
      <dgm:spPr/>
    </dgm:pt>
    <dgm:pt modelId="{05D54EFE-FB3A-4CC7-8EBA-D1CB9B785C38}" type="pres">
      <dgm:prSet presAssocID="{CAF4989E-B901-4913-AD63-7E11C96D76E0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3C017F1-5557-4D60-B4A6-147A56187C22}" type="pres">
      <dgm:prSet presAssocID="{CAF4989E-B901-4913-AD63-7E11C96D76E0}" presName="rootConnector" presStyleLbl="node3" presStyleIdx="0" presStyleCnt="6"/>
      <dgm:spPr/>
      <dgm:t>
        <a:bodyPr/>
        <a:lstStyle/>
        <a:p>
          <a:endParaRPr lang="ru-RU"/>
        </a:p>
      </dgm:t>
    </dgm:pt>
    <dgm:pt modelId="{057B1EA8-BC13-4ECE-B352-A1FD3BE197EA}" type="pres">
      <dgm:prSet presAssocID="{CAF4989E-B901-4913-AD63-7E11C96D76E0}" presName="hierChild4" presStyleCnt="0"/>
      <dgm:spPr/>
    </dgm:pt>
    <dgm:pt modelId="{6A834C0A-3AF0-4610-B234-AAE4128B22DF}" type="pres">
      <dgm:prSet presAssocID="{CAF4989E-B901-4913-AD63-7E11C96D76E0}" presName="hierChild5" presStyleCnt="0"/>
      <dgm:spPr/>
    </dgm:pt>
    <dgm:pt modelId="{F2923B3E-E518-4B56-93D0-175231DEB9F1}" type="pres">
      <dgm:prSet presAssocID="{AE025415-E75C-4DDB-A965-E934E4CEFEFC}" presName="Name37" presStyleLbl="parChTrans1D3" presStyleIdx="1" presStyleCnt="6"/>
      <dgm:spPr/>
      <dgm:t>
        <a:bodyPr/>
        <a:lstStyle/>
        <a:p>
          <a:endParaRPr lang="ru-RU"/>
        </a:p>
      </dgm:t>
    </dgm:pt>
    <dgm:pt modelId="{94D941BC-8F3D-4CB9-8AEE-F58295320A65}" type="pres">
      <dgm:prSet presAssocID="{9398FF37-82B7-4C9A-AFC5-54D12AF440F1}" presName="hierRoot2" presStyleCnt="0">
        <dgm:presLayoutVars>
          <dgm:hierBranch val="init"/>
        </dgm:presLayoutVars>
      </dgm:prSet>
      <dgm:spPr/>
    </dgm:pt>
    <dgm:pt modelId="{8EA48288-27C9-4E96-BC2E-283A95AAFE0D}" type="pres">
      <dgm:prSet presAssocID="{9398FF37-82B7-4C9A-AFC5-54D12AF440F1}" presName="rootComposite" presStyleCnt="0"/>
      <dgm:spPr/>
    </dgm:pt>
    <dgm:pt modelId="{B0367FA6-ADCD-4515-ABEA-C22E270CAE6E}" type="pres">
      <dgm:prSet presAssocID="{9398FF37-82B7-4C9A-AFC5-54D12AF440F1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349D7C-476B-4EF3-9E99-A4CC7624FCB6}" type="pres">
      <dgm:prSet presAssocID="{9398FF37-82B7-4C9A-AFC5-54D12AF440F1}" presName="rootConnector" presStyleLbl="node3" presStyleIdx="1" presStyleCnt="6"/>
      <dgm:spPr/>
      <dgm:t>
        <a:bodyPr/>
        <a:lstStyle/>
        <a:p>
          <a:endParaRPr lang="ru-RU"/>
        </a:p>
      </dgm:t>
    </dgm:pt>
    <dgm:pt modelId="{329FC6D1-7D51-4EAE-94F9-99BC93C57AC3}" type="pres">
      <dgm:prSet presAssocID="{9398FF37-82B7-4C9A-AFC5-54D12AF440F1}" presName="hierChild4" presStyleCnt="0"/>
      <dgm:spPr/>
    </dgm:pt>
    <dgm:pt modelId="{0AD6C203-2E81-49E0-8590-4C06C5D8DDF2}" type="pres">
      <dgm:prSet presAssocID="{9398FF37-82B7-4C9A-AFC5-54D12AF440F1}" presName="hierChild5" presStyleCnt="0"/>
      <dgm:spPr/>
    </dgm:pt>
    <dgm:pt modelId="{45989A71-8FEB-4E2F-B8BD-F8A18AD33F72}" type="pres">
      <dgm:prSet presAssocID="{DE3D139E-7518-46E1-88A8-84F247BDEC2E}" presName="Name37" presStyleLbl="parChTrans1D3" presStyleIdx="2" presStyleCnt="6"/>
      <dgm:spPr/>
      <dgm:t>
        <a:bodyPr/>
        <a:lstStyle/>
        <a:p>
          <a:endParaRPr lang="ru-RU"/>
        </a:p>
      </dgm:t>
    </dgm:pt>
    <dgm:pt modelId="{B015531C-5D9E-4209-995D-43F38C85C75D}" type="pres">
      <dgm:prSet presAssocID="{44442D3B-CE6F-4D29-83BB-0F849BB4A7DF}" presName="hierRoot2" presStyleCnt="0">
        <dgm:presLayoutVars>
          <dgm:hierBranch val="init"/>
        </dgm:presLayoutVars>
      </dgm:prSet>
      <dgm:spPr/>
    </dgm:pt>
    <dgm:pt modelId="{3050E82A-708C-4497-9B12-CA85DF6C5DC8}" type="pres">
      <dgm:prSet presAssocID="{44442D3B-CE6F-4D29-83BB-0F849BB4A7DF}" presName="rootComposite" presStyleCnt="0"/>
      <dgm:spPr/>
    </dgm:pt>
    <dgm:pt modelId="{C3FECCFD-F9FB-4C2B-8BF7-C00086F5330B}" type="pres">
      <dgm:prSet presAssocID="{44442D3B-CE6F-4D29-83BB-0F849BB4A7DF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82850CE-CB12-4AA3-9B0B-886144B201D5}" type="pres">
      <dgm:prSet presAssocID="{44442D3B-CE6F-4D29-83BB-0F849BB4A7DF}" presName="rootConnector" presStyleLbl="node3" presStyleIdx="2" presStyleCnt="6"/>
      <dgm:spPr/>
      <dgm:t>
        <a:bodyPr/>
        <a:lstStyle/>
        <a:p>
          <a:endParaRPr lang="ru-RU"/>
        </a:p>
      </dgm:t>
    </dgm:pt>
    <dgm:pt modelId="{31D9D793-FE8E-4AFB-86A9-27B176389AC4}" type="pres">
      <dgm:prSet presAssocID="{44442D3B-CE6F-4D29-83BB-0F849BB4A7DF}" presName="hierChild4" presStyleCnt="0"/>
      <dgm:spPr/>
    </dgm:pt>
    <dgm:pt modelId="{6FF92726-0398-48C3-9581-35BF3F66EA57}" type="pres">
      <dgm:prSet presAssocID="{44442D3B-CE6F-4D29-83BB-0F849BB4A7DF}" presName="hierChild5" presStyleCnt="0"/>
      <dgm:spPr/>
    </dgm:pt>
    <dgm:pt modelId="{7699E96F-D076-4855-ADB8-CA4E1EF230BE}" type="pres">
      <dgm:prSet presAssocID="{0CE666F8-DBE6-4632-BB5D-1C2E15656790}" presName="hierChild5" presStyleCnt="0"/>
      <dgm:spPr/>
    </dgm:pt>
    <dgm:pt modelId="{100493F9-D634-4ECC-A622-5D56F33DAEAF}" type="pres">
      <dgm:prSet presAssocID="{0B44B103-C23A-41BB-B0E0-8C565609FF09}" presName="Name37" presStyleLbl="parChTrans1D2" presStyleIdx="1" presStyleCnt="2"/>
      <dgm:spPr/>
      <dgm:t>
        <a:bodyPr/>
        <a:lstStyle/>
        <a:p>
          <a:endParaRPr lang="ru-RU"/>
        </a:p>
      </dgm:t>
    </dgm:pt>
    <dgm:pt modelId="{0551617C-2ADD-4E20-8D65-BFA62AB5CCC8}" type="pres">
      <dgm:prSet presAssocID="{28941F22-212A-40EF-A5BA-3F842FF6022C}" presName="hierRoot2" presStyleCnt="0">
        <dgm:presLayoutVars>
          <dgm:hierBranch val="init"/>
        </dgm:presLayoutVars>
      </dgm:prSet>
      <dgm:spPr/>
    </dgm:pt>
    <dgm:pt modelId="{DD6CE2FF-3723-408F-BCE8-080AAD7B7999}" type="pres">
      <dgm:prSet presAssocID="{28941F22-212A-40EF-A5BA-3F842FF6022C}" presName="rootComposite" presStyleCnt="0"/>
      <dgm:spPr/>
    </dgm:pt>
    <dgm:pt modelId="{144FEA56-AB7B-410A-8308-5EEA440F5EDD}" type="pres">
      <dgm:prSet presAssocID="{28941F22-212A-40EF-A5BA-3F842FF6022C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ED12E86-B57B-49FF-8271-5DF2D4786338}" type="pres">
      <dgm:prSet presAssocID="{28941F22-212A-40EF-A5BA-3F842FF6022C}" presName="rootConnector" presStyleLbl="node2" presStyleIdx="1" presStyleCnt="2"/>
      <dgm:spPr/>
      <dgm:t>
        <a:bodyPr/>
        <a:lstStyle/>
        <a:p>
          <a:endParaRPr lang="ru-RU"/>
        </a:p>
      </dgm:t>
    </dgm:pt>
    <dgm:pt modelId="{FFDEEFA9-9117-4089-B5E4-E2FF4EDA6D1A}" type="pres">
      <dgm:prSet presAssocID="{28941F22-212A-40EF-A5BA-3F842FF6022C}" presName="hierChild4" presStyleCnt="0"/>
      <dgm:spPr/>
    </dgm:pt>
    <dgm:pt modelId="{28516B68-FBB4-4E87-9378-A749273AF516}" type="pres">
      <dgm:prSet presAssocID="{6F6AF9D3-7A89-47E7-A66F-570C57E8C101}" presName="Name37" presStyleLbl="parChTrans1D3" presStyleIdx="3" presStyleCnt="6"/>
      <dgm:spPr/>
      <dgm:t>
        <a:bodyPr/>
        <a:lstStyle/>
        <a:p>
          <a:endParaRPr lang="ru-RU"/>
        </a:p>
      </dgm:t>
    </dgm:pt>
    <dgm:pt modelId="{5D70F8D9-B382-4F6D-802E-E1346F32FCED}" type="pres">
      <dgm:prSet presAssocID="{E67DA225-55E5-499D-A9AE-6722FAFAF1C9}" presName="hierRoot2" presStyleCnt="0">
        <dgm:presLayoutVars>
          <dgm:hierBranch val="init"/>
        </dgm:presLayoutVars>
      </dgm:prSet>
      <dgm:spPr/>
    </dgm:pt>
    <dgm:pt modelId="{15CE9019-C1AA-4093-8778-B3C0E4EC3929}" type="pres">
      <dgm:prSet presAssocID="{E67DA225-55E5-499D-A9AE-6722FAFAF1C9}" presName="rootComposite" presStyleCnt="0"/>
      <dgm:spPr/>
    </dgm:pt>
    <dgm:pt modelId="{E1F01F2C-A859-47F0-ADE7-0798AEE90C6A}" type="pres">
      <dgm:prSet presAssocID="{E67DA225-55E5-499D-A9AE-6722FAFAF1C9}" presName="rootText" presStyleLbl="node3" presStyleIdx="3" presStyleCnt="6" custScaleX="1082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8681FC-8126-4094-9C9F-E7DFFE1E750D}" type="pres">
      <dgm:prSet presAssocID="{E67DA225-55E5-499D-A9AE-6722FAFAF1C9}" presName="rootConnector" presStyleLbl="node3" presStyleIdx="3" presStyleCnt="6"/>
      <dgm:spPr/>
      <dgm:t>
        <a:bodyPr/>
        <a:lstStyle/>
        <a:p>
          <a:endParaRPr lang="ru-RU"/>
        </a:p>
      </dgm:t>
    </dgm:pt>
    <dgm:pt modelId="{DA262CCF-588B-41FC-AE5A-1BBD87BB0663}" type="pres">
      <dgm:prSet presAssocID="{E67DA225-55E5-499D-A9AE-6722FAFAF1C9}" presName="hierChild4" presStyleCnt="0"/>
      <dgm:spPr/>
    </dgm:pt>
    <dgm:pt modelId="{57505221-9883-448A-907E-357F8CEB37DA}" type="pres">
      <dgm:prSet presAssocID="{E67DA225-55E5-499D-A9AE-6722FAFAF1C9}" presName="hierChild5" presStyleCnt="0"/>
      <dgm:spPr/>
    </dgm:pt>
    <dgm:pt modelId="{E457EA25-33CE-4594-A31B-F9B4699E9E01}" type="pres">
      <dgm:prSet presAssocID="{4902D348-FEC1-4907-8EA6-1451FEBB5437}" presName="Name37" presStyleLbl="parChTrans1D3" presStyleIdx="4" presStyleCnt="6"/>
      <dgm:spPr/>
      <dgm:t>
        <a:bodyPr/>
        <a:lstStyle/>
        <a:p>
          <a:endParaRPr lang="ru-RU"/>
        </a:p>
      </dgm:t>
    </dgm:pt>
    <dgm:pt modelId="{ABD6498E-0B2F-445F-9C00-5383E9B832AB}" type="pres">
      <dgm:prSet presAssocID="{1BE0B217-D0BD-4236-B374-308C64C56C82}" presName="hierRoot2" presStyleCnt="0">
        <dgm:presLayoutVars>
          <dgm:hierBranch val="init"/>
        </dgm:presLayoutVars>
      </dgm:prSet>
      <dgm:spPr/>
    </dgm:pt>
    <dgm:pt modelId="{3C965B98-1DAA-454E-9C46-B62274CCD160}" type="pres">
      <dgm:prSet presAssocID="{1BE0B217-D0BD-4236-B374-308C64C56C82}" presName="rootComposite" presStyleCnt="0"/>
      <dgm:spPr/>
    </dgm:pt>
    <dgm:pt modelId="{188BE143-0076-4641-8C5A-36FAE2A15E5C}" type="pres">
      <dgm:prSet presAssocID="{1BE0B217-D0BD-4236-B374-308C64C56C82}" presName="rootText" presStyleLbl="node3" presStyleIdx="4" presStyleCnt="6" custScaleX="1082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7980AB-ED04-42D5-B5D0-C8F395025EB1}" type="pres">
      <dgm:prSet presAssocID="{1BE0B217-D0BD-4236-B374-308C64C56C82}" presName="rootConnector" presStyleLbl="node3" presStyleIdx="4" presStyleCnt="6"/>
      <dgm:spPr/>
      <dgm:t>
        <a:bodyPr/>
        <a:lstStyle/>
        <a:p>
          <a:endParaRPr lang="ru-RU"/>
        </a:p>
      </dgm:t>
    </dgm:pt>
    <dgm:pt modelId="{C1143746-75F3-472E-BD47-06A2AB4C6F3E}" type="pres">
      <dgm:prSet presAssocID="{1BE0B217-D0BD-4236-B374-308C64C56C82}" presName="hierChild4" presStyleCnt="0"/>
      <dgm:spPr/>
    </dgm:pt>
    <dgm:pt modelId="{A9C25CE1-EE61-40E0-80FC-16CE8B6BECAF}" type="pres">
      <dgm:prSet presAssocID="{1BE0B217-D0BD-4236-B374-308C64C56C82}" presName="hierChild5" presStyleCnt="0"/>
      <dgm:spPr/>
    </dgm:pt>
    <dgm:pt modelId="{85A33153-1A1C-496E-A789-8D202750A164}" type="pres">
      <dgm:prSet presAssocID="{E77D02A0-9853-4CEB-AC93-0D79FCDC7A7D}" presName="Name37" presStyleLbl="parChTrans1D3" presStyleIdx="5" presStyleCnt="6"/>
      <dgm:spPr/>
      <dgm:t>
        <a:bodyPr/>
        <a:lstStyle/>
        <a:p>
          <a:endParaRPr lang="ru-RU"/>
        </a:p>
      </dgm:t>
    </dgm:pt>
    <dgm:pt modelId="{A75B7771-2C51-45DE-9243-AFD6D0045A62}" type="pres">
      <dgm:prSet presAssocID="{78A8DC3A-15A8-44AD-8AEF-A575FC12C097}" presName="hierRoot2" presStyleCnt="0">
        <dgm:presLayoutVars>
          <dgm:hierBranch val="init"/>
        </dgm:presLayoutVars>
      </dgm:prSet>
      <dgm:spPr/>
    </dgm:pt>
    <dgm:pt modelId="{67513B75-A60C-484B-8B33-E368AB27C756}" type="pres">
      <dgm:prSet presAssocID="{78A8DC3A-15A8-44AD-8AEF-A575FC12C097}" presName="rootComposite" presStyleCnt="0"/>
      <dgm:spPr/>
    </dgm:pt>
    <dgm:pt modelId="{4E7313E4-4C0B-4304-B679-A17E85926E93}" type="pres">
      <dgm:prSet presAssocID="{78A8DC3A-15A8-44AD-8AEF-A575FC12C097}" presName="rootText" presStyleLbl="node3" presStyleIdx="5" presStyleCnt="6" custScaleX="110169" custLinFactNeighborX="2423" custLinFactNeighborY="13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F42B721-5E4B-4DD2-AB2C-8588019DFB16}" type="pres">
      <dgm:prSet presAssocID="{78A8DC3A-15A8-44AD-8AEF-A575FC12C097}" presName="rootConnector" presStyleLbl="node3" presStyleIdx="5" presStyleCnt="6"/>
      <dgm:spPr/>
      <dgm:t>
        <a:bodyPr/>
        <a:lstStyle/>
        <a:p>
          <a:endParaRPr lang="ru-RU"/>
        </a:p>
      </dgm:t>
    </dgm:pt>
    <dgm:pt modelId="{A72F4A15-A13B-4964-829A-BD5142F15B73}" type="pres">
      <dgm:prSet presAssocID="{78A8DC3A-15A8-44AD-8AEF-A575FC12C097}" presName="hierChild4" presStyleCnt="0"/>
      <dgm:spPr/>
    </dgm:pt>
    <dgm:pt modelId="{4DD37D83-5CC7-493E-8C93-54B010ACBDB2}" type="pres">
      <dgm:prSet presAssocID="{78A8DC3A-15A8-44AD-8AEF-A575FC12C097}" presName="hierChild5" presStyleCnt="0"/>
      <dgm:spPr/>
    </dgm:pt>
    <dgm:pt modelId="{B0E6F910-83A7-4CF3-A4A5-BBF15B16C893}" type="pres">
      <dgm:prSet presAssocID="{28941F22-212A-40EF-A5BA-3F842FF6022C}" presName="hierChild5" presStyleCnt="0"/>
      <dgm:spPr/>
    </dgm:pt>
    <dgm:pt modelId="{CFF12BAB-523F-4C47-8663-2A722FF8C193}" type="pres">
      <dgm:prSet presAssocID="{4806BDEE-6813-4D41-9C0D-6CE979943603}" presName="hierChild3" presStyleCnt="0"/>
      <dgm:spPr/>
    </dgm:pt>
  </dgm:ptLst>
  <dgm:cxnLst>
    <dgm:cxn modelId="{F82D33E5-3BBA-4408-9E11-29BA249D63A8}" srcId="{28941F22-212A-40EF-A5BA-3F842FF6022C}" destId="{E67DA225-55E5-499D-A9AE-6722FAFAF1C9}" srcOrd="0" destOrd="0" parTransId="{6F6AF9D3-7A89-47E7-A66F-570C57E8C101}" sibTransId="{63FCB527-C3C5-43FD-A827-7A286CB6ABD9}"/>
    <dgm:cxn modelId="{67589D85-3250-478B-A9F0-63547D945BF3}" type="presOf" srcId="{4902D348-FEC1-4907-8EA6-1451FEBB5437}" destId="{E457EA25-33CE-4594-A31B-F9B4699E9E01}" srcOrd="0" destOrd="0" presId="urn:microsoft.com/office/officeart/2005/8/layout/orgChart1"/>
    <dgm:cxn modelId="{8573AA8A-6E02-4677-AF8F-3CE56F673B21}" type="presOf" srcId="{6F6AF9D3-7A89-47E7-A66F-570C57E8C101}" destId="{28516B68-FBB4-4E87-9378-A749273AF516}" srcOrd="0" destOrd="0" presId="urn:microsoft.com/office/officeart/2005/8/layout/orgChart1"/>
    <dgm:cxn modelId="{45EE0FE9-9A0D-4402-BF93-0C9D762CFAF5}" srcId="{4806BDEE-6813-4D41-9C0D-6CE979943603}" destId="{28941F22-212A-40EF-A5BA-3F842FF6022C}" srcOrd="1" destOrd="0" parTransId="{0B44B103-C23A-41BB-B0E0-8C565609FF09}" sibTransId="{6BAAAA87-0E1A-4F1C-B8B3-7729232A8BCB}"/>
    <dgm:cxn modelId="{41C81C43-FCD9-4FED-8DE6-CE5A3C9A13B1}" type="presOf" srcId="{0B44B103-C23A-41BB-B0E0-8C565609FF09}" destId="{100493F9-D634-4ECC-A622-5D56F33DAEAF}" srcOrd="0" destOrd="0" presId="urn:microsoft.com/office/officeart/2005/8/layout/orgChart1"/>
    <dgm:cxn modelId="{8E50A8A5-A5A0-46A2-A7EA-84356040629B}" type="presOf" srcId="{E77D02A0-9853-4CEB-AC93-0D79FCDC7A7D}" destId="{85A33153-1A1C-496E-A789-8D202750A164}" srcOrd="0" destOrd="0" presId="urn:microsoft.com/office/officeart/2005/8/layout/orgChart1"/>
    <dgm:cxn modelId="{282D803A-53B3-49D3-921D-A35E14250EFC}" type="presOf" srcId="{9398FF37-82B7-4C9A-AFC5-54D12AF440F1}" destId="{4A349D7C-476B-4EF3-9E99-A4CC7624FCB6}" srcOrd="1" destOrd="0" presId="urn:microsoft.com/office/officeart/2005/8/layout/orgChart1"/>
    <dgm:cxn modelId="{E938712E-01F5-4207-8369-B5E7C137001D}" type="presOf" srcId="{19B2BF9A-ED5E-4C45-B700-F2F001F60097}" destId="{CD91F90E-C00E-4465-8712-F4B1F33C6675}" srcOrd="0" destOrd="0" presId="urn:microsoft.com/office/officeart/2005/8/layout/orgChart1"/>
    <dgm:cxn modelId="{21C3892D-4A8F-46F4-9EB2-59EBAF939520}" type="presOf" srcId="{44442D3B-CE6F-4D29-83BB-0F849BB4A7DF}" destId="{C3FECCFD-F9FB-4C2B-8BF7-C00086F5330B}" srcOrd="0" destOrd="0" presId="urn:microsoft.com/office/officeart/2005/8/layout/orgChart1"/>
    <dgm:cxn modelId="{987D9AFA-F825-4411-9DDA-48347CDEB080}" type="presOf" srcId="{E3BA980C-F4DD-4A57-85A3-DCB35DE8627C}" destId="{9E250E38-A287-402A-A581-DF7811A30C1F}" srcOrd="0" destOrd="0" presId="urn:microsoft.com/office/officeart/2005/8/layout/orgChart1"/>
    <dgm:cxn modelId="{53626DFA-DFE3-4F18-947C-5649C5E24E4F}" type="presOf" srcId="{1BE0B217-D0BD-4236-B374-308C64C56C82}" destId="{0B7980AB-ED04-42D5-B5D0-C8F395025EB1}" srcOrd="1" destOrd="0" presId="urn:microsoft.com/office/officeart/2005/8/layout/orgChart1"/>
    <dgm:cxn modelId="{35135542-AAC1-47B8-897A-369B6D6D7DF0}" type="presOf" srcId="{4806BDEE-6813-4D41-9C0D-6CE979943603}" destId="{88994B05-FC24-45D2-AD1C-0ED37F5C64ED}" srcOrd="1" destOrd="0" presId="urn:microsoft.com/office/officeart/2005/8/layout/orgChart1"/>
    <dgm:cxn modelId="{647FCFCA-82CC-4361-AB64-365B27CC6575}" type="presOf" srcId="{28941F22-212A-40EF-A5BA-3F842FF6022C}" destId="{144FEA56-AB7B-410A-8308-5EEA440F5EDD}" srcOrd="0" destOrd="0" presId="urn:microsoft.com/office/officeart/2005/8/layout/orgChart1"/>
    <dgm:cxn modelId="{852D25AE-9B83-46BA-92F0-E7E21CD30EB3}" srcId="{28941F22-212A-40EF-A5BA-3F842FF6022C}" destId="{1BE0B217-D0BD-4236-B374-308C64C56C82}" srcOrd="1" destOrd="0" parTransId="{4902D348-FEC1-4907-8EA6-1451FEBB5437}" sibTransId="{A43CB451-AAF6-489E-A0D5-4339FC774CBE}"/>
    <dgm:cxn modelId="{A49C4E3D-6381-40CA-8B79-9C348CAB7BAE}" type="presOf" srcId="{0CE666F8-DBE6-4632-BB5D-1C2E15656790}" destId="{F0A86CB2-9F5A-448B-BA41-515C6BE144C9}" srcOrd="0" destOrd="0" presId="urn:microsoft.com/office/officeart/2005/8/layout/orgChart1"/>
    <dgm:cxn modelId="{209FD5EF-8F7D-4734-90F8-6856BB84C8F6}" type="presOf" srcId="{E67DA225-55E5-499D-A9AE-6722FAFAF1C9}" destId="{968681FC-8126-4094-9C9F-E7DFFE1E750D}" srcOrd="1" destOrd="0" presId="urn:microsoft.com/office/officeart/2005/8/layout/orgChart1"/>
    <dgm:cxn modelId="{8EA250F5-F5C1-469F-9E91-5ED90EE153DC}" type="presOf" srcId="{479FFF26-D785-4A85-9256-DA572824C739}" destId="{AEAEAD78-8327-4931-97AB-4EC178770270}" srcOrd="0" destOrd="0" presId="urn:microsoft.com/office/officeart/2005/8/layout/orgChart1"/>
    <dgm:cxn modelId="{375B6662-4239-4BC3-A243-557783A0CA46}" type="presOf" srcId="{9398FF37-82B7-4C9A-AFC5-54D12AF440F1}" destId="{B0367FA6-ADCD-4515-ABEA-C22E270CAE6E}" srcOrd="0" destOrd="0" presId="urn:microsoft.com/office/officeart/2005/8/layout/orgChart1"/>
    <dgm:cxn modelId="{6F3D9849-16E9-462D-8AB9-C0C661F1CAFC}" type="presOf" srcId="{4806BDEE-6813-4D41-9C0D-6CE979943603}" destId="{BC66D6EE-2CE6-4FCF-9D0D-14B2DBCD9451}" srcOrd="0" destOrd="0" presId="urn:microsoft.com/office/officeart/2005/8/layout/orgChart1"/>
    <dgm:cxn modelId="{5A4D32EE-7D78-4457-BFCD-38D4F7486F81}" type="presOf" srcId="{0CE666F8-DBE6-4632-BB5D-1C2E15656790}" destId="{EFB5E667-C717-4BCC-A045-74B84421324F}" srcOrd="1" destOrd="0" presId="urn:microsoft.com/office/officeart/2005/8/layout/orgChart1"/>
    <dgm:cxn modelId="{790D5B45-EC8A-4D2D-ADED-C32F7040F4CE}" type="presOf" srcId="{78A8DC3A-15A8-44AD-8AEF-A575FC12C097}" destId="{6F42B721-5E4B-4DD2-AB2C-8588019DFB16}" srcOrd="1" destOrd="0" presId="urn:microsoft.com/office/officeart/2005/8/layout/orgChart1"/>
    <dgm:cxn modelId="{FCAE68CC-08BA-43D2-B021-58D82FAEE1F1}" type="presOf" srcId="{DE3D139E-7518-46E1-88A8-84F247BDEC2E}" destId="{45989A71-8FEB-4E2F-B8BD-F8A18AD33F72}" srcOrd="0" destOrd="0" presId="urn:microsoft.com/office/officeart/2005/8/layout/orgChart1"/>
    <dgm:cxn modelId="{2EA3ED47-152D-4869-A091-15FFB48E8C29}" type="presOf" srcId="{28941F22-212A-40EF-A5BA-3F842FF6022C}" destId="{2ED12E86-B57B-49FF-8271-5DF2D4786338}" srcOrd="1" destOrd="0" presId="urn:microsoft.com/office/officeart/2005/8/layout/orgChart1"/>
    <dgm:cxn modelId="{BC274BF3-C2A3-4382-BE54-191402BE973E}" type="presOf" srcId="{AE025415-E75C-4DDB-A965-E934E4CEFEFC}" destId="{F2923B3E-E518-4B56-93D0-175231DEB9F1}" srcOrd="0" destOrd="0" presId="urn:microsoft.com/office/officeart/2005/8/layout/orgChart1"/>
    <dgm:cxn modelId="{FE452B70-A6F7-4FAC-A9A4-78393A671259}" srcId="{0CE666F8-DBE6-4632-BB5D-1C2E15656790}" destId="{44442D3B-CE6F-4D29-83BB-0F849BB4A7DF}" srcOrd="2" destOrd="0" parTransId="{DE3D139E-7518-46E1-88A8-84F247BDEC2E}" sibTransId="{74CC96BB-AECD-43B8-9171-8D4DF4DFF4E4}"/>
    <dgm:cxn modelId="{70667947-1170-484C-A070-F40081AB3CD9}" srcId="{0CE666F8-DBE6-4632-BB5D-1C2E15656790}" destId="{9398FF37-82B7-4C9A-AFC5-54D12AF440F1}" srcOrd="1" destOrd="0" parTransId="{AE025415-E75C-4DDB-A965-E934E4CEFEFC}" sibTransId="{F658B8E4-8C35-4576-9891-2FE433B782DE}"/>
    <dgm:cxn modelId="{1947A597-0615-42D3-BDF8-876B9EA857D6}" srcId="{28941F22-212A-40EF-A5BA-3F842FF6022C}" destId="{78A8DC3A-15A8-44AD-8AEF-A575FC12C097}" srcOrd="2" destOrd="0" parTransId="{E77D02A0-9853-4CEB-AC93-0D79FCDC7A7D}" sibTransId="{7268D27C-000F-4A0B-A9B4-F85980D0EB50}"/>
    <dgm:cxn modelId="{791AB65A-0B09-4644-9EC1-F19C9105BE0C}" srcId="{479FFF26-D785-4A85-9256-DA572824C739}" destId="{4806BDEE-6813-4D41-9C0D-6CE979943603}" srcOrd="0" destOrd="0" parTransId="{6B29E435-8274-4030-A278-CB459EF0E0C9}" sibTransId="{738AB3D4-BAAE-4062-8A26-3FA4F215B26B}"/>
    <dgm:cxn modelId="{86D263E9-562E-4CD5-B051-FC3543DB4958}" type="presOf" srcId="{E67DA225-55E5-499D-A9AE-6722FAFAF1C9}" destId="{E1F01F2C-A859-47F0-ADE7-0798AEE90C6A}" srcOrd="0" destOrd="0" presId="urn:microsoft.com/office/officeart/2005/8/layout/orgChart1"/>
    <dgm:cxn modelId="{C67EEE04-A463-44E0-B0DA-A168B1F9B7A2}" type="presOf" srcId="{44442D3B-CE6F-4D29-83BB-0F849BB4A7DF}" destId="{A82850CE-CB12-4AA3-9B0B-886144B201D5}" srcOrd="1" destOrd="0" presId="urn:microsoft.com/office/officeart/2005/8/layout/orgChart1"/>
    <dgm:cxn modelId="{B2439EE0-6A7C-448C-88EC-70CF656FE0AE}" type="presOf" srcId="{78A8DC3A-15A8-44AD-8AEF-A575FC12C097}" destId="{4E7313E4-4C0B-4304-B679-A17E85926E93}" srcOrd="0" destOrd="0" presId="urn:microsoft.com/office/officeart/2005/8/layout/orgChart1"/>
    <dgm:cxn modelId="{BC720862-A4FE-45BA-9E3C-2CA4BE59B681}" type="presOf" srcId="{CAF4989E-B901-4913-AD63-7E11C96D76E0}" destId="{05D54EFE-FB3A-4CC7-8EBA-D1CB9B785C38}" srcOrd="0" destOrd="0" presId="urn:microsoft.com/office/officeart/2005/8/layout/orgChart1"/>
    <dgm:cxn modelId="{B062FFF9-F746-4F1D-9E55-DB2B184F0C24}" srcId="{4806BDEE-6813-4D41-9C0D-6CE979943603}" destId="{0CE666F8-DBE6-4632-BB5D-1C2E15656790}" srcOrd="0" destOrd="0" parTransId="{19B2BF9A-ED5E-4C45-B700-F2F001F60097}" sibTransId="{F359F03E-1286-437B-9721-0AB8DE88AF5C}"/>
    <dgm:cxn modelId="{11286BCD-D241-4C0E-BD76-BE292A3128A0}" type="presOf" srcId="{1BE0B217-D0BD-4236-B374-308C64C56C82}" destId="{188BE143-0076-4641-8C5A-36FAE2A15E5C}" srcOrd="0" destOrd="0" presId="urn:microsoft.com/office/officeart/2005/8/layout/orgChart1"/>
    <dgm:cxn modelId="{1AF529E4-2AB2-456E-B437-2910F16E3C3D}" type="presOf" srcId="{CAF4989E-B901-4913-AD63-7E11C96D76E0}" destId="{53C017F1-5557-4D60-B4A6-147A56187C22}" srcOrd="1" destOrd="0" presId="urn:microsoft.com/office/officeart/2005/8/layout/orgChart1"/>
    <dgm:cxn modelId="{502ACCED-C7DA-4D34-B917-6EAF76BF79F0}" srcId="{0CE666F8-DBE6-4632-BB5D-1C2E15656790}" destId="{CAF4989E-B901-4913-AD63-7E11C96D76E0}" srcOrd="0" destOrd="0" parTransId="{E3BA980C-F4DD-4A57-85A3-DCB35DE8627C}" sibTransId="{07EFC34C-6401-4657-82FF-F912CE550C5F}"/>
    <dgm:cxn modelId="{0B41CAEC-CE9C-4D89-8E82-73174BA88C12}" type="presParOf" srcId="{AEAEAD78-8327-4931-97AB-4EC178770270}" destId="{3EA7E348-2246-492D-9A6C-BC3F944F0FA8}" srcOrd="0" destOrd="0" presId="urn:microsoft.com/office/officeart/2005/8/layout/orgChart1"/>
    <dgm:cxn modelId="{ECB4ED5E-1449-42BD-8866-C2ABEC48B329}" type="presParOf" srcId="{3EA7E348-2246-492D-9A6C-BC3F944F0FA8}" destId="{26D7488F-B802-44D0-9177-698D3F51BA6C}" srcOrd="0" destOrd="0" presId="urn:microsoft.com/office/officeart/2005/8/layout/orgChart1"/>
    <dgm:cxn modelId="{F5617F7F-3DE9-4723-8BB8-C1A5C79F75AC}" type="presParOf" srcId="{26D7488F-B802-44D0-9177-698D3F51BA6C}" destId="{BC66D6EE-2CE6-4FCF-9D0D-14B2DBCD9451}" srcOrd="0" destOrd="0" presId="urn:microsoft.com/office/officeart/2005/8/layout/orgChart1"/>
    <dgm:cxn modelId="{335CA747-C588-494A-A2E5-1F45F5AB9D50}" type="presParOf" srcId="{26D7488F-B802-44D0-9177-698D3F51BA6C}" destId="{88994B05-FC24-45D2-AD1C-0ED37F5C64ED}" srcOrd="1" destOrd="0" presId="urn:microsoft.com/office/officeart/2005/8/layout/orgChart1"/>
    <dgm:cxn modelId="{149FA0C1-1A2B-458C-84B2-51A4794F94B9}" type="presParOf" srcId="{3EA7E348-2246-492D-9A6C-BC3F944F0FA8}" destId="{BF6AE70F-D481-4046-9112-68396F7DC2BD}" srcOrd="1" destOrd="0" presId="urn:microsoft.com/office/officeart/2005/8/layout/orgChart1"/>
    <dgm:cxn modelId="{44FB2B4C-E14D-4D2F-8B73-454DD51B242A}" type="presParOf" srcId="{BF6AE70F-D481-4046-9112-68396F7DC2BD}" destId="{CD91F90E-C00E-4465-8712-F4B1F33C6675}" srcOrd="0" destOrd="0" presId="urn:microsoft.com/office/officeart/2005/8/layout/orgChart1"/>
    <dgm:cxn modelId="{FCAB5A7C-739A-4279-8998-96FACDE43032}" type="presParOf" srcId="{BF6AE70F-D481-4046-9112-68396F7DC2BD}" destId="{0EA75E35-9067-4C99-8328-CCF79DF83B87}" srcOrd="1" destOrd="0" presId="urn:microsoft.com/office/officeart/2005/8/layout/orgChart1"/>
    <dgm:cxn modelId="{F7E25550-71AD-409F-B5AD-C609DF66E9FE}" type="presParOf" srcId="{0EA75E35-9067-4C99-8328-CCF79DF83B87}" destId="{27203FDA-CA24-4B5A-9C29-6313ECB78CCC}" srcOrd="0" destOrd="0" presId="urn:microsoft.com/office/officeart/2005/8/layout/orgChart1"/>
    <dgm:cxn modelId="{A50C95A2-1FB2-462A-974F-5B740586821F}" type="presParOf" srcId="{27203FDA-CA24-4B5A-9C29-6313ECB78CCC}" destId="{F0A86CB2-9F5A-448B-BA41-515C6BE144C9}" srcOrd="0" destOrd="0" presId="urn:microsoft.com/office/officeart/2005/8/layout/orgChart1"/>
    <dgm:cxn modelId="{AAEFC9E2-9E70-42B5-BF89-35EC3ED3AF6C}" type="presParOf" srcId="{27203FDA-CA24-4B5A-9C29-6313ECB78CCC}" destId="{EFB5E667-C717-4BCC-A045-74B84421324F}" srcOrd="1" destOrd="0" presId="urn:microsoft.com/office/officeart/2005/8/layout/orgChart1"/>
    <dgm:cxn modelId="{890CF727-FFC7-4240-BE92-35040134D4BD}" type="presParOf" srcId="{0EA75E35-9067-4C99-8328-CCF79DF83B87}" destId="{04E445CA-33CE-4A15-921B-3D3E5709E535}" srcOrd="1" destOrd="0" presId="urn:microsoft.com/office/officeart/2005/8/layout/orgChart1"/>
    <dgm:cxn modelId="{B060C441-4FC5-47B6-B2A3-E5343C0DF8F9}" type="presParOf" srcId="{04E445CA-33CE-4A15-921B-3D3E5709E535}" destId="{9E250E38-A287-402A-A581-DF7811A30C1F}" srcOrd="0" destOrd="0" presId="urn:microsoft.com/office/officeart/2005/8/layout/orgChart1"/>
    <dgm:cxn modelId="{E5D9115A-3CCD-4065-AC83-3D9A5AF37158}" type="presParOf" srcId="{04E445CA-33CE-4A15-921B-3D3E5709E535}" destId="{E1A4B736-37F6-42AF-AE54-DD2C81B55538}" srcOrd="1" destOrd="0" presId="urn:microsoft.com/office/officeart/2005/8/layout/orgChart1"/>
    <dgm:cxn modelId="{0D9C344D-643A-4507-BC94-D71CF27FA58F}" type="presParOf" srcId="{E1A4B736-37F6-42AF-AE54-DD2C81B55538}" destId="{E8513EF8-C4FF-473E-9A82-81CD23D0A8A2}" srcOrd="0" destOrd="0" presId="urn:microsoft.com/office/officeart/2005/8/layout/orgChart1"/>
    <dgm:cxn modelId="{DA971878-3348-4E5A-8D53-2723C49518CE}" type="presParOf" srcId="{E8513EF8-C4FF-473E-9A82-81CD23D0A8A2}" destId="{05D54EFE-FB3A-4CC7-8EBA-D1CB9B785C38}" srcOrd="0" destOrd="0" presId="urn:microsoft.com/office/officeart/2005/8/layout/orgChart1"/>
    <dgm:cxn modelId="{EF414537-557F-4CE1-8EA8-9DC3A483CBC6}" type="presParOf" srcId="{E8513EF8-C4FF-473E-9A82-81CD23D0A8A2}" destId="{53C017F1-5557-4D60-B4A6-147A56187C22}" srcOrd="1" destOrd="0" presId="urn:microsoft.com/office/officeart/2005/8/layout/orgChart1"/>
    <dgm:cxn modelId="{F43BDE30-D5E9-4A86-8CC3-87A7216892C4}" type="presParOf" srcId="{E1A4B736-37F6-42AF-AE54-DD2C81B55538}" destId="{057B1EA8-BC13-4ECE-B352-A1FD3BE197EA}" srcOrd="1" destOrd="0" presId="urn:microsoft.com/office/officeart/2005/8/layout/orgChart1"/>
    <dgm:cxn modelId="{D87A89ED-CFBA-449C-8B8D-396692850E50}" type="presParOf" srcId="{E1A4B736-37F6-42AF-AE54-DD2C81B55538}" destId="{6A834C0A-3AF0-4610-B234-AAE4128B22DF}" srcOrd="2" destOrd="0" presId="urn:microsoft.com/office/officeart/2005/8/layout/orgChart1"/>
    <dgm:cxn modelId="{78AB7B6B-A3AC-42DE-A60C-C796089ECEC3}" type="presParOf" srcId="{04E445CA-33CE-4A15-921B-3D3E5709E535}" destId="{F2923B3E-E518-4B56-93D0-175231DEB9F1}" srcOrd="2" destOrd="0" presId="urn:microsoft.com/office/officeart/2005/8/layout/orgChart1"/>
    <dgm:cxn modelId="{D6E5B367-EED9-4A5C-9049-8AF8A1E92F9E}" type="presParOf" srcId="{04E445CA-33CE-4A15-921B-3D3E5709E535}" destId="{94D941BC-8F3D-4CB9-8AEE-F58295320A65}" srcOrd="3" destOrd="0" presId="urn:microsoft.com/office/officeart/2005/8/layout/orgChart1"/>
    <dgm:cxn modelId="{E5DCE607-A4D3-497C-9D79-3803FFF7BFE3}" type="presParOf" srcId="{94D941BC-8F3D-4CB9-8AEE-F58295320A65}" destId="{8EA48288-27C9-4E96-BC2E-283A95AAFE0D}" srcOrd="0" destOrd="0" presId="urn:microsoft.com/office/officeart/2005/8/layout/orgChart1"/>
    <dgm:cxn modelId="{AE793CD8-419A-4636-9E8D-655C9C8411B2}" type="presParOf" srcId="{8EA48288-27C9-4E96-BC2E-283A95AAFE0D}" destId="{B0367FA6-ADCD-4515-ABEA-C22E270CAE6E}" srcOrd="0" destOrd="0" presId="urn:microsoft.com/office/officeart/2005/8/layout/orgChart1"/>
    <dgm:cxn modelId="{B12A5E1D-8E64-4ED2-8225-0AFF3C440173}" type="presParOf" srcId="{8EA48288-27C9-4E96-BC2E-283A95AAFE0D}" destId="{4A349D7C-476B-4EF3-9E99-A4CC7624FCB6}" srcOrd="1" destOrd="0" presId="urn:microsoft.com/office/officeart/2005/8/layout/orgChart1"/>
    <dgm:cxn modelId="{68C01533-E8A0-4205-A959-63D77FB00344}" type="presParOf" srcId="{94D941BC-8F3D-4CB9-8AEE-F58295320A65}" destId="{329FC6D1-7D51-4EAE-94F9-99BC93C57AC3}" srcOrd="1" destOrd="0" presId="urn:microsoft.com/office/officeart/2005/8/layout/orgChart1"/>
    <dgm:cxn modelId="{776EDF53-9573-46F5-A395-E7ADB3E056BE}" type="presParOf" srcId="{94D941BC-8F3D-4CB9-8AEE-F58295320A65}" destId="{0AD6C203-2E81-49E0-8590-4C06C5D8DDF2}" srcOrd="2" destOrd="0" presId="urn:microsoft.com/office/officeart/2005/8/layout/orgChart1"/>
    <dgm:cxn modelId="{B6677689-D421-4883-BF76-FEA0F663AFA2}" type="presParOf" srcId="{04E445CA-33CE-4A15-921B-3D3E5709E535}" destId="{45989A71-8FEB-4E2F-B8BD-F8A18AD33F72}" srcOrd="4" destOrd="0" presId="urn:microsoft.com/office/officeart/2005/8/layout/orgChart1"/>
    <dgm:cxn modelId="{A6AC9394-F3C5-4532-BD33-051CE9219D55}" type="presParOf" srcId="{04E445CA-33CE-4A15-921B-3D3E5709E535}" destId="{B015531C-5D9E-4209-995D-43F38C85C75D}" srcOrd="5" destOrd="0" presId="urn:microsoft.com/office/officeart/2005/8/layout/orgChart1"/>
    <dgm:cxn modelId="{E0172300-42C8-45D1-BB7A-39E3A16CA4CF}" type="presParOf" srcId="{B015531C-5D9E-4209-995D-43F38C85C75D}" destId="{3050E82A-708C-4497-9B12-CA85DF6C5DC8}" srcOrd="0" destOrd="0" presId="urn:microsoft.com/office/officeart/2005/8/layout/orgChart1"/>
    <dgm:cxn modelId="{62AF9A5F-82ED-431A-A5A5-FC7FABEA1845}" type="presParOf" srcId="{3050E82A-708C-4497-9B12-CA85DF6C5DC8}" destId="{C3FECCFD-F9FB-4C2B-8BF7-C00086F5330B}" srcOrd="0" destOrd="0" presId="urn:microsoft.com/office/officeart/2005/8/layout/orgChart1"/>
    <dgm:cxn modelId="{316D4F2F-6BF1-4134-B02D-55038C67A898}" type="presParOf" srcId="{3050E82A-708C-4497-9B12-CA85DF6C5DC8}" destId="{A82850CE-CB12-4AA3-9B0B-886144B201D5}" srcOrd="1" destOrd="0" presId="urn:microsoft.com/office/officeart/2005/8/layout/orgChart1"/>
    <dgm:cxn modelId="{0C10549E-CAB7-4D16-870A-7D65F28E071D}" type="presParOf" srcId="{B015531C-5D9E-4209-995D-43F38C85C75D}" destId="{31D9D793-FE8E-4AFB-86A9-27B176389AC4}" srcOrd="1" destOrd="0" presId="urn:microsoft.com/office/officeart/2005/8/layout/orgChart1"/>
    <dgm:cxn modelId="{B497D26C-CB1A-4EAB-B124-618ADDC3ADE1}" type="presParOf" srcId="{B015531C-5D9E-4209-995D-43F38C85C75D}" destId="{6FF92726-0398-48C3-9581-35BF3F66EA57}" srcOrd="2" destOrd="0" presId="urn:microsoft.com/office/officeart/2005/8/layout/orgChart1"/>
    <dgm:cxn modelId="{519B3F9C-CD07-4BE4-B70D-A1AD99D259A8}" type="presParOf" srcId="{0EA75E35-9067-4C99-8328-CCF79DF83B87}" destId="{7699E96F-D076-4855-ADB8-CA4E1EF230BE}" srcOrd="2" destOrd="0" presId="urn:microsoft.com/office/officeart/2005/8/layout/orgChart1"/>
    <dgm:cxn modelId="{0758F418-0873-414A-919F-6992A6C36DEC}" type="presParOf" srcId="{BF6AE70F-D481-4046-9112-68396F7DC2BD}" destId="{100493F9-D634-4ECC-A622-5D56F33DAEAF}" srcOrd="2" destOrd="0" presId="urn:microsoft.com/office/officeart/2005/8/layout/orgChart1"/>
    <dgm:cxn modelId="{5C471839-5614-4C32-950F-6EC448107428}" type="presParOf" srcId="{BF6AE70F-D481-4046-9112-68396F7DC2BD}" destId="{0551617C-2ADD-4E20-8D65-BFA62AB5CCC8}" srcOrd="3" destOrd="0" presId="urn:microsoft.com/office/officeart/2005/8/layout/orgChart1"/>
    <dgm:cxn modelId="{188CBCF8-8C72-4FCB-9C53-593740FE6172}" type="presParOf" srcId="{0551617C-2ADD-4E20-8D65-BFA62AB5CCC8}" destId="{DD6CE2FF-3723-408F-BCE8-080AAD7B7999}" srcOrd="0" destOrd="0" presId="urn:microsoft.com/office/officeart/2005/8/layout/orgChart1"/>
    <dgm:cxn modelId="{79927AF0-04DE-4604-94CD-CC64C8C416AF}" type="presParOf" srcId="{DD6CE2FF-3723-408F-BCE8-080AAD7B7999}" destId="{144FEA56-AB7B-410A-8308-5EEA440F5EDD}" srcOrd="0" destOrd="0" presId="urn:microsoft.com/office/officeart/2005/8/layout/orgChart1"/>
    <dgm:cxn modelId="{5938D2F7-A4A9-4319-92EF-F707E2A5CB29}" type="presParOf" srcId="{DD6CE2FF-3723-408F-BCE8-080AAD7B7999}" destId="{2ED12E86-B57B-49FF-8271-5DF2D4786338}" srcOrd="1" destOrd="0" presId="urn:microsoft.com/office/officeart/2005/8/layout/orgChart1"/>
    <dgm:cxn modelId="{E2FA5737-AD32-4AE1-90BE-BAF18D2820FE}" type="presParOf" srcId="{0551617C-2ADD-4E20-8D65-BFA62AB5CCC8}" destId="{FFDEEFA9-9117-4089-B5E4-E2FF4EDA6D1A}" srcOrd="1" destOrd="0" presId="urn:microsoft.com/office/officeart/2005/8/layout/orgChart1"/>
    <dgm:cxn modelId="{4912D37B-B62F-458D-811B-02EE43043230}" type="presParOf" srcId="{FFDEEFA9-9117-4089-B5E4-E2FF4EDA6D1A}" destId="{28516B68-FBB4-4E87-9378-A749273AF516}" srcOrd="0" destOrd="0" presId="urn:microsoft.com/office/officeart/2005/8/layout/orgChart1"/>
    <dgm:cxn modelId="{C1491277-24EA-4052-ABD5-1AE228CAB53A}" type="presParOf" srcId="{FFDEEFA9-9117-4089-B5E4-E2FF4EDA6D1A}" destId="{5D70F8D9-B382-4F6D-802E-E1346F32FCED}" srcOrd="1" destOrd="0" presId="urn:microsoft.com/office/officeart/2005/8/layout/orgChart1"/>
    <dgm:cxn modelId="{8A7B278B-3C77-4063-82BD-9208590B2DD2}" type="presParOf" srcId="{5D70F8D9-B382-4F6D-802E-E1346F32FCED}" destId="{15CE9019-C1AA-4093-8778-B3C0E4EC3929}" srcOrd="0" destOrd="0" presId="urn:microsoft.com/office/officeart/2005/8/layout/orgChart1"/>
    <dgm:cxn modelId="{70302942-1BA7-4A2D-BE5C-CCA542F3EDEC}" type="presParOf" srcId="{15CE9019-C1AA-4093-8778-B3C0E4EC3929}" destId="{E1F01F2C-A859-47F0-ADE7-0798AEE90C6A}" srcOrd="0" destOrd="0" presId="urn:microsoft.com/office/officeart/2005/8/layout/orgChart1"/>
    <dgm:cxn modelId="{7BD6865B-E657-419E-9A87-C315686DA3FA}" type="presParOf" srcId="{15CE9019-C1AA-4093-8778-B3C0E4EC3929}" destId="{968681FC-8126-4094-9C9F-E7DFFE1E750D}" srcOrd="1" destOrd="0" presId="urn:microsoft.com/office/officeart/2005/8/layout/orgChart1"/>
    <dgm:cxn modelId="{35444305-9714-4364-A565-D54FF96F5D17}" type="presParOf" srcId="{5D70F8D9-B382-4F6D-802E-E1346F32FCED}" destId="{DA262CCF-588B-41FC-AE5A-1BBD87BB0663}" srcOrd="1" destOrd="0" presId="urn:microsoft.com/office/officeart/2005/8/layout/orgChart1"/>
    <dgm:cxn modelId="{92B0939D-CA91-413E-94FF-1FC689AE7392}" type="presParOf" srcId="{5D70F8D9-B382-4F6D-802E-E1346F32FCED}" destId="{57505221-9883-448A-907E-357F8CEB37DA}" srcOrd="2" destOrd="0" presId="urn:microsoft.com/office/officeart/2005/8/layout/orgChart1"/>
    <dgm:cxn modelId="{7C716D3B-B982-43F8-8CCC-710E77341B29}" type="presParOf" srcId="{FFDEEFA9-9117-4089-B5E4-E2FF4EDA6D1A}" destId="{E457EA25-33CE-4594-A31B-F9B4699E9E01}" srcOrd="2" destOrd="0" presId="urn:microsoft.com/office/officeart/2005/8/layout/orgChart1"/>
    <dgm:cxn modelId="{77B7BB8E-23DC-4614-B4AA-9097A1489EDD}" type="presParOf" srcId="{FFDEEFA9-9117-4089-B5E4-E2FF4EDA6D1A}" destId="{ABD6498E-0B2F-445F-9C00-5383E9B832AB}" srcOrd="3" destOrd="0" presId="urn:microsoft.com/office/officeart/2005/8/layout/orgChart1"/>
    <dgm:cxn modelId="{27915B5D-DAC6-441A-832F-4C8C268A2418}" type="presParOf" srcId="{ABD6498E-0B2F-445F-9C00-5383E9B832AB}" destId="{3C965B98-1DAA-454E-9C46-B62274CCD160}" srcOrd="0" destOrd="0" presId="urn:microsoft.com/office/officeart/2005/8/layout/orgChart1"/>
    <dgm:cxn modelId="{E037991D-AA68-44FE-8BFE-35EB47EC4B61}" type="presParOf" srcId="{3C965B98-1DAA-454E-9C46-B62274CCD160}" destId="{188BE143-0076-4641-8C5A-36FAE2A15E5C}" srcOrd="0" destOrd="0" presId="urn:microsoft.com/office/officeart/2005/8/layout/orgChart1"/>
    <dgm:cxn modelId="{C6119FD8-05E1-426B-82FC-658A3C312CF9}" type="presParOf" srcId="{3C965B98-1DAA-454E-9C46-B62274CCD160}" destId="{0B7980AB-ED04-42D5-B5D0-C8F395025EB1}" srcOrd="1" destOrd="0" presId="urn:microsoft.com/office/officeart/2005/8/layout/orgChart1"/>
    <dgm:cxn modelId="{9102BDED-E4FD-4A1F-8CCE-69D5170B9002}" type="presParOf" srcId="{ABD6498E-0B2F-445F-9C00-5383E9B832AB}" destId="{C1143746-75F3-472E-BD47-06A2AB4C6F3E}" srcOrd="1" destOrd="0" presId="urn:microsoft.com/office/officeart/2005/8/layout/orgChart1"/>
    <dgm:cxn modelId="{22BDDBC9-D20F-4A07-A9FB-F976E5C4E3C8}" type="presParOf" srcId="{ABD6498E-0B2F-445F-9C00-5383E9B832AB}" destId="{A9C25CE1-EE61-40E0-80FC-16CE8B6BECAF}" srcOrd="2" destOrd="0" presId="urn:microsoft.com/office/officeart/2005/8/layout/orgChart1"/>
    <dgm:cxn modelId="{7EF9380C-077B-4430-94B7-327CE0DD9C24}" type="presParOf" srcId="{FFDEEFA9-9117-4089-B5E4-E2FF4EDA6D1A}" destId="{85A33153-1A1C-496E-A789-8D202750A164}" srcOrd="4" destOrd="0" presId="urn:microsoft.com/office/officeart/2005/8/layout/orgChart1"/>
    <dgm:cxn modelId="{CA8A1AE4-C975-4314-A0F6-43AA3EE2786D}" type="presParOf" srcId="{FFDEEFA9-9117-4089-B5E4-E2FF4EDA6D1A}" destId="{A75B7771-2C51-45DE-9243-AFD6D0045A62}" srcOrd="5" destOrd="0" presId="urn:microsoft.com/office/officeart/2005/8/layout/orgChart1"/>
    <dgm:cxn modelId="{22FBC4C8-1039-4B43-9B9D-64F0D331A99A}" type="presParOf" srcId="{A75B7771-2C51-45DE-9243-AFD6D0045A62}" destId="{67513B75-A60C-484B-8B33-E368AB27C756}" srcOrd="0" destOrd="0" presId="urn:microsoft.com/office/officeart/2005/8/layout/orgChart1"/>
    <dgm:cxn modelId="{04B597CC-D09E-4F6C-8DA3-E892C68FD043}" type="presParOf" srcId="{67513B75-A60C-484B-8B33-E368AB27C756}" destId="{4E7313E4-4C0B-4304-B679-A17E85926E93}" srcOrd="0" destOrd="0" presId="urn:microsoft.com/office/officeart/2005/8/layout/orgChart1"/>
    <dgm:cxn modelId="{60C95D29-1640-435E-9D4B-CE067623CE17}" type="presParOf" srcId="{67513B75-A60C-484B-8B33-E368AB27C756}" destId="{6F42B721-5E4B-4DD2-AB2C-8588019DFB16}" srcOrd="1" destOrd="0" presId="urn:microsoft.com/office/officeart/2005/8/layout/orgChart1"/>
    <dgm:cxn modelId="{82A1ACAD-9811-4C0D-816A-0D637B1BD4ED}" type="presParOf" srcId="{A75B7771-2C51-45DE-9243-AFD6D0045A62}" destId="{A72F4A15-A13B-4964-829A-BD5142F15B73}" srcOrd="1" destOrd="0" presId="urn:microsoft.com/office/officeart/2005/8/layout/orgChart1"/>
    <dgm:cxn modelId="{A67A725A-9BE8-447B-8BBB-8CC5B38ECE84}" type="presParOf" srcId="{A75B7771-2C51-45DE-9243-AFD6D0045A62}" destId="{4DD37D83-5CC7-493E-8C93-54B010ACBDB2}" srcOrd="2" destOrd="0" presId="urn:microsoft.com/office/officeart/2005/8/layout/orgChart1"/>
    <dgm:cxn modelId="{EF5FDBCB-A932-4125-BD58-13192A894705}" type="presParOf" srcId="{0551617C-2ADD-4E20-8D65-BFA62AB5CCC8}" destId="{B0E6F910-83A7-4CF3-A4A5-BBF15B16C893}" srcOrd="2" destOrd="0" presId="urn:microsoft.com/office/officeart/2005/8/layout/orgChart1"/>
    <dgm:cxn modelId="{19F8C680-82EB-444C-8C8B-AAE99EF8B1FA}" type="presParOf" srcId="{3EA7E348-2246-492D-9A6C-BC3F944F0FA8}" destId="{CFF12BAB-523F-4C47-8663-2A722FF8C19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512782A-C443-4B06-9608-E0D529F5897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997CB4-94EA-4758-8106-6C436F7A1CEE}">
      <dgm:prSet phldrT="[Текст]" custT="1"/>
      <dgm:spPr>
        <a:solidFill>
          <a:srgbClr val="00B0F0"/>
        </a:solidFill>
        <a:ln w="9525">
          <a:solidFill>
            <a:schemeClr val="tx1"/>
          </a:solidFill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МП «Управление ЗИК»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E1C5FC27-ACA7-4D66-BDBB-213F6E7E54A6}" type="parTrans" cxnId="{A3BB2BF8-1489-462A-8E15-8B8AF344A447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9DA48628-6886-4C4A-9465-8BC568117877}" type="sibTrans" cxnId="{A3BB2BF8-1489-462A-8E15-8B8AF344A447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5C9F73E7-F331-4524-91D8-C1CE199636D2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 w="9525">
          <a:solidFill>
            <a:schemeClr val="tx1">
              <a:alpha val="90000"/>
            </a:schemeClr>
          </a:solidFill>
          <a:prstDash val="sysDash"/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2019 г. – 785,0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2EB086BB-7B39-4CDA-8FAD-B26F857649F4}" type="parTrans" cxnId="{B0B7F5D1-EE48-4C19-9422-A5516F188EF0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6090A425-88AA-478A-973C-7F85E4C68872}" type="sibTrans" cxnId="{B0B7F5D1-EE48-4C19-9422-A5516F188EF0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B1123BE1-C339-43AF-A122-CEA13396D0D9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 w="9525">
          <a:solidFill>
            <a:schemeClr val="tx1">
              <a:alpha val="90000"/>
            </a:schemeClr>
          </a:solidFill>
          <a:prstDash val="sysDash"/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2020 г. – 120,0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C960A16D-AAE7-417C-A107-D986AA724780}" type="parTrans" cxnId="{1179EFB4-EF38-491B-B1E2-EC1C29838136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B5577EFB-3F62-41E7-A577-C989965890EE}" type="sibTrans" cxnId="{1179EFB4-EF38-491B-B1E2-EC1C29838136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B498E5C5-3A27-4E00-9FBF-509305B8E14C}">
      <dgm:prSet phldrT="[Текст]" custT="1"/>
      <dgm:spPr>
        <a:solidFill>
          <a:srgbClr val="00B0F0"/>
        </a:solidFill>
        <a:ln w="9525">
          <a:solidFill>
            <a:schemeClr val="tx1"/>
          </a:solidFill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Субсидия МАУ «МФЦ»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0C82A2BB-536F-4CBF-85E8-8E1E54C9DD06}" type="parTrans" cxnId="{E103A2D3-AD4C-42A1-AB42-357FCA54A190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151FE2B4-CDA4-47D8-B0E1-AB43C0D6BBF5}" type="sibTrans" cxnId="{E103A2D3-AD4C-42A1-AB42-357FCA54A190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3C7CBFD6-5C22-4540-8B8F-42881CFD75D7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 w="9525">
          <a:solidFill>
            <a:schemeClr val="tx1">
              <a:alpha val="90000"/>
            </a:schemeClr>
          </a:solidFill>
          <a:prstDash val="sysDash"/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2019 г. - 2 581,3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72CD6FE7-C5B4-492D-95DB-2007EA731E7F}" type="parTrans" cxnId="{3184FAA5-3055-42CD-9869-B4553B2569E5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F1591D2D-0F74-4E12-B03A-9B619BDC3D05}" type="sibTrans" cxnId="{3184FAA5-3055-42CD-9869-B4553B2569E5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BDD83F82-4394-44AA-AD79-24B70165F5A7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 w="9525">
          <a:solidFill>
            <a:schemeClr val="tx1">
              <a:alpha val="90000"/>
            </a:schemeClr>
          </a:solidFill>
          <a:prstDash val="sysDash"/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2021 г. - 2 603,5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BEEC8D53-136A-44F1-B4A2-B36E9A9380B6}" type="parTrans" cxnId="{80381CBA-231E-4EDE-A360-73C1954E4DFE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A2A95FD5-4014-4126-87E1-D6C6FDBFBE78}" type="sibTrans" cxnId="{80381CBA-231E-4EDE-A360-73C1954E4DFE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8A5319A8-50DF-4090-BF3F-0CB37BBB1B13}">
      <dgm:prSet phldrT="[Текст]" custT="1"/>
      <dgm:spPr>
        <a:solidFill>
          <a:srgbClr val="00B0F0"/>
        </a:solidFill>
        <a:ln w="9525">
          <a:solidFill>
            <a:schemeClr val="tx1"/>
          </a:solidFill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Поддержка  МиСП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FAD9125D-6C59-4A0B-92B0-ECF276B40D79}" type="parTrans" cxnId="{5AF0FA4A-9E01-4F62-BE75-722FD826FC7E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76A8257B-D0FF-4321-B0EB-C6CB5C3BA616}" type="sibTrans" cxnId="{5AF0FA4A-9E01-4F62-BE75-722FD826FC7E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40901497-1935-4FB5-8D00-C62EBFE08C86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 w="9525">
          <a:solidFill>
            <a:schemeClr val="tx1">
              <a:alpha val="90000"/>
            </a:schemeClr>
          </a:solidFill>
          <a:prstDash val="sysDash"/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2019 г. - 70,0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32FF3A1E-A7DF-4932-8AE4-2B80E094414B}" type="parTrans" cxnId="{802DE9D1-E4F9-4788-BE0D-91B65134D170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E6B6379A-CCA4-47EF-BCF7-25B98994C405}" type="sibTrans" cxnId="{802DE9D1-E4F9-4788-BE0D-91B65134D170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5C5ABB9C-0772-4BFD-AAD3-E6FBB0810DE0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 w="9525">
          <a:solidFill>
            <a:schemeClr val="tx1">
              <a:alpha val="90000"/>
            </a:schemeClr>
          </a:solidFill>
          <a:prstDash val="sysDash"/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2020 г. - 19,5 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4DB6052D-BF37-42CD-AD09-C5325E49D216}" type="parTrans" cxnId="{54E8867E-530E-47C5-B557-69FFAA3DA87F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CFFCBE06-4687-4788-A6A7-7835461E2569}" type="sibTrans" cxnId="{54E8867E-530E-47C5-B557-69FFAA3DA87F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9D36013E-B172-439A-B5E6-1C311E2056FA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 w="9525">
          <a:solidFill>
            <a:schemeClr val="tx1">
              <a:alpha val="90000"/>
            </a:schemeClr>
          </a:solidFill>
          <a:prstDash val="sysDash"/>
        </a:ln>
      </dgm:spPr>
      <dgm:t>
        <a:bodyPr/>
        <a:lstStyle/>
        <a:p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2A8850C2-FF74-4494-B8D3-90F77C8EF8F8}" type="parTrans" cxnId="{CE32AF82-34AF-4F2C-9635-C4A7108A7A7D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F839EEEF-2358-466E-A89E-019BF564A3A7}" type="sibTrans" cxnId="{CE32AF82-34AF-4F2C-9635-C4A7108A7A7D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FB3C554F-9752-4B47-A8E9-08AF72F4134B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 w="9525">
          <a:solidFill>
            <a:schemeClr val="tx1">
              <a:alpha val="90000"/>
            </a:schemeClr>
          </a:solidFill>
          <a:prstDash val="sysDash"/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2021 г. – 120,0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D6186991-6611-46FE-B577-4424AC4DAAE6}" type="parTrans" cxnId="{AEA024E2-12CC-437D-9F0B-F5E1DD886DEA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6188521C-43CF-4CA9-BA81-38A04A3929A2}" type="sibTrans" cxnId="{AEA024E2-12CC-437D-9F0B-F5E1DD886DEA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5E55179D-CEFE-4F7D-B8D9-842C7F7A5732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 w="9525">
          <a:solidFill>
            <a:schemeClr val="tx1">
              <a:alpha val="90000"/>
            </a:schemeClr>
          </a:solidFill>
          <a:prstDash val="sysDash"/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2020 г. - 2 581,3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2CAD9216-A93D-4B92-A34C-A8AA7E2EA38C}" type="parTrans" cxnId="{35626544-8506-4FCF-AE46-8891179DE6AD}">
      <dgm:prSet/>
      <dgm:spPr/>
      <dgm:t>
        <a:bodyPr/>
        <a:lstStyle/>
        <a:p>
          <a:endParaRPr lang="ru-RU"/>
        </a:p>
      </dgm:t>
    </dgm:pt>
    <dgm:pt modelId="{BC324F91-6595-4459-B5BD-FD78ED57053B}" type="sibTrans" cxnId="{35626544-8506-4FCF-AE46-8891179DE6AD}">
      <dgm:prSet/>
      <dgm:spPr/>
      <dgm:t>
        <a:bodyPr/>
        <a:lstStyle/>
        <a:p>
          <a:endParaRPr lang="ru-RU"/>
        </a:p>
      </dgm:t>
    </dgm:pt>
    <dgm:pt modelId="{900DE79C-7970-4F1B-9D18-3C89F28B8060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 w="9525">
          <a:solidFill>
            <a:schemeClr val="tx1">
              <a:alpha val="90000"/>
            </a:schemeClr>
          </a:solidFill>
          <a:prstDash val="sysDash"/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2021 г. - 70,0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BD031B7B-9FC1-46FA-A043-CBDAC70A9571}" type="parTrans" cxnId="{334C44E4-1D93-44F0-9C5B-D0E88871AEA9}">
      <dgm:prSet/>
      <dgm:spPr/>
      <dgm:t>
        <a:bodyPr/>
        <a:lstStyle/>
        <a:p>
          <a:endParaRPr lang="ru-RU"/>
        </a:p>
      </dgm:t>
    </dgm:pt>
    <dgm:pt modelId="{615C76A6-35C9-447F-AD1E-CB4B29510998}" type="sibTrans" cxnId="{334C44E4-1D93-44F0-9C5B-D0E88871AEA9}">
      <dgm:prSet/>
      <dgm:spPr/>
      <dgm:t>
        <a:bodyPr/>
        <a:lstStyle/>
        <a:p>
          <a:endParaRPr lang="ru-RU"/>
        </a:p>
      </dgm:t>
    </dgm:pt>
    <dgm:pt modelId="{3CD07AC4-2E42-4883-8B17-199CE6A224F4}" type="pres">
      <dgm:prSet presAssocID="{B512782A-C443-4B06-9608-E0D529F5897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BF5585-1FFC-4B28-82D8-C17230D63F3E}" type="pres">
      <dgm:prSet presAssocID="{B2997CB4-94EA-4758-8106-6C436F7A1CEE}" presName="composite" presStyleCnt="0"/>
      <dgm:spPr/>
    </dgm:pt>
    <dgm:pt modelId="{6188D258-89DA-4ECF-A839-F277ABB66AC7}" type="pres">
      <dgm:prSet presAssocID="{B2997CB4-94EA-4758-8106-6C436F7A1CE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5EFFF2-E517-43FA-8B92-6434F9FD1A89}" type="pres">
      <dgm:prSet presAssocID="{B2997CB4-94EA-4758-8106-6C436F7A1CEE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723E9E-4AD1-472E-8E40-F853A85C9745}" type="pres">
      <dgm:prSet presAssocID="{9DA48628-6886-4C4A-9465-8BC568117877}" presName="space" presStyleCnt="0"/>
      <dgm:spPr/>
    </dgm:pt>
    <dgm:pt modelId="{FB5C3D50-063A-4A10-95FA-37309A02291F}" type="pres">
      <dgm:prSet presAssocID="{B498E5C5-3A27-4E00-9FBF-509305B8E14C}" presName="composite" presStyleCnt="0"/>
      <dgm:spPr/>
    </dgm:pt>
    <dgm:pt modelId="{3CABC0F1-A9A7-42A2-B55B-EEFE2D70EB2F}" type="pres">
      <dgm:prSet presAssocID="{B498E5C5-3A27-4E00-9FBF-509305B8E14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3ADC11-7306-4125-9760-ECEDBE418703}" type="pres">
      <dgm:prSet presAssocID="{B498E5C5-3A27-4E00-9FBF-509305B8E14C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9BBCE8-DFEA-41DD-9E3C-0766190B6843}" type="pres">
      <dgm:prSet presAssocID="{151FE2B4-CDA4-47D8-B0E1-AB43C0D6BBF5}" presName="space" presStyleCnt="0"/>
      <dgm:spPr/>
    </dgm:pt>
    <dgm:pt modelId="{ABC1B378-B4A0-4E07-BB5E-F44B40D6F74B}" type="pres">
      <dgm:prSet presAssocID="{8A5319A8-50DF-4090-BF3F-0CB37BBB1B13}" presName="composite" presStyleCnt="0"/>
      <dgm:spPr/>
    </dgm:pt>
    <dgm:pt modelId="{E3A20BD9-26B3-4588-A4AE-CA5A525E9CBC}" type="pres">
      <dgm:prSet presAssocID="{8A5319A8-50DF-4090-BF3F-0CB37BBB1B1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2761BB-ECAA-43CA-80D2-58EAF23B2D2D}" type="pres">
      <dgm:prSet presAssocID="{8A5319A8-50DF-4090-BF3F-0CB37BBB1B13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626544-8506-4FCF-AE46-8891179DE6AD}" srcId="{B498E5C5-3A27-4E00-9FBF-509305B8E14C}" destId="{5E55179D-CEFE-4F7D-B8D9-842C7F7A5732}" srcOrd="1" destOrd="0" parTransId="{2CAD9216-A93D-4B92-A34C-A8AA7E2EA38C}" sibTransId="{BC324F91-6595-4459-B5BD-FD78ED57053B}"/>
    <dgm:cxn modelId="{E684AEC9-D6C0-47FC-AE94-232C7ED3D97B}" type="presOf" srcId="{B498E5C5-3A27-4E00-9FBF-509305B8E14C}" destId="{3CABC0F1-A9A7-42A2-B55B-EEFE2D70EB2F}" srcOrd="0" destOrd="0" presId="urn:microsoft.com/office/officeart/2005/8/layout/hList1"/>
    <dgm:cxn modelId="{3184FAA5-3055-42CD-9869-B4553B2569E5}" srcId="{B498E5C5-3A27-4E00-9FBF-509305B8E14C}" destId="{3C7CBFD6-5C22-4540-8B8F-42881CFD75D7}" srcOrd="0" destOrd="0" parTransId="{72CD6FE7-C5B4-492D-95DB-2007EA731E7F}" sibTransId="{F1591D2D-0F74-4E12-B03A-9B619BDC3D05}"/>
    <dgm:cxn modelId="{A200D886-1060-4227-9AC1-D5E8E5A001EC}" type="presOf" srcId="{9D36013E-B172-439A-B5E6-1C311E2056FA}" destId="{675EFFF2-E517-43FA-8B92-6434F9FD1A89}" srcOrd="0" destOrd="3" presId="urn:microsoft.com/office/officeart/2005/8/layout/hList1"/>
    <dgm:cxn modelId="{CE32AF82-34AF-4F2C-9635-C4A7108A7A7D}" srcId="{B2997CB4-94EA-4758-8106-6C436F7A1CEE}" destId="{9D36013E-B172-439A-B5E6-1C311E2056FA}" srcOrd="3" destOrd="0" parTransId="{2A8850C2-FF74-4494-B8D3-90F77C8EF8F8}" sibTransId="{F839EEEF-2358-466E-A89E-019BF564A3A7}"/>
    <dgm:cxn modelId="{A3BB2BF8-1489-462A-8E15-8B8AF344A447}" srcId="{B512782A-C443-4B06-9608-E0D529F58976}" destId="{B2997CB4-94EA-4758-8106-6C436F7A1CEE}" srcOrd="0" destOrd="0" parTransId="{E1C5FC27-ACA7-4D66-BDBB-213F6E7E54A6}" sibTransId="{9DA48628-6886-4C4A-9465-8BC568117877}"/>
    <dgm:cxn modelId="{5AF0FA4A-9E01-4F62-BE75-722FD826FC7E}" srcId="{B512782A-C443-4B06-9608-E0D529F58976}" destId="{8A5319A8-50DF-4090-BF3F-0CB37BBB1B13}" srcOrd="2" destOrd="0" parTransId="{FAD9125D-6C59-4A0B-92B0-ECF276B40D79}" sibTransId="{76A8257B-D0FF-4321-B0EB-C6CB5C3BA616}"/>
    <dgm:cxn modelId="{85812E15-1C78-45CB-9248-C7FD62C60CDD}" type="presOf" srcId="{5E55179D-CEFE-4F7D-B8D9-842C7F7A5732}" destId="{193ADC11-7306-4125-9760-ECEDBE418703}" srcOrd="0" destOrd="1" presId="urn:microsoft.com/office/officeart/2005/8/layout/hList1"/>
    <dgm:cxn modelId="{FD2E0A78-BADC-4267-B408-D80BD3E8C349}" type="presOf" srcId="{5C5ABB9C-0772-4BFD-AAD3-E6FBB0810DE0}" destId="{4C2761BB-ECAA-43CA-80D2-58EAF23B2D2D}" srcOrd="0" destOrd="1" presId="urn:microsoft.com/office/officeart/2005/8/layout/hList1"/>
    <dgm:cxn modelId="{18ABC640-7C50-4B9E-9A4E-F251B0B49B23}" type="presOf" srcId="{5C9F73E7-F331-4524-91D8-C1CE199636D2}" destId="{675EFFF2-E517-43FA-8B92-6434F9FD1A89}" srcOrd="0" destOrd="0" presId="urn:microsoft.com/office/officeart/2005/8/layout/hList1"/>
    <dgm:cxn modelId="{54E8867E-530E-47C5-B557-69FFAA3DA87F}" srcId="{8A5319A8-50DF-4090-BF3F-0CB37BBB1B13}" destId="{5C5ABB9C-0772-4BFD-AAD3-E6FBB0810DE0}" srcOrd="1" destOrd="0" parTransId="{4DB6052D-BF37-42CD-AD09-C5325E49D216}" sibTransId="{CFFCBE06-4687-4788-A6A7-7835461E2569}"/>
    <dgm:cxn modelId="{352808D6-D64B-48C5-9A7A-FC836033E99C}" type="presOf" srcId="{FB3C554F-9752-4B47-A8E9-08AF72F4134B}" destId="{675EFFF2-E517-43FA-8B92-6434F9FD1A89}" srcOrd="0" destOrd="2" presId="urn:microsoft.com/office/officeart/2005/8/layout/hList1"/>
    <dgm:cxn modelId="{334C44E4-1D93-44F0-9C5B-D0E88871AEA9}" srcId="{8A5319A8-50DF-4090-BF3F-0CB37BBB1B13}" destId="{900DE79C-7970-4F1B-9D18-3C89F28B8060}" srcOrd="2" destOrd="0" parTransId="{BD031B7B-9FC1-46FA-A043-CBDAC70A9571}" sibTransId="{615C76A6-35C9-447F-AD1E-CB4B29510998}"/>
    <dgm:cxn modelId="{04665EAA-82D8-480C-B4BE-2F6E33043FCD}" type="presOf" srcId="{BDD83F82-4394-44AA-AD79-24B70165F5A7}" destId="{193ADC11-7306-4125-9760-ECEDBE418703}" srcOrd="0" destOrd="2" presId="urn:microsoft.com/office/officeart/2005/8/layout/hList1"/>
    <dgm:cxn modelId="{1179EFB4-EF38-491B-B1E2-EC1C29838136}" srcId="{B2997CB4-94EA-4758-8106-6C436F7A1CEE}" destId="{B1123BE1-C339-43AF-A122-CEA13396D0D9}" srcOrd="1" destOrd="0" parTransId="{C960A16D-AAE7-417C-A107-D986AA724780}" sibTransId="{B5577EFB-3F62-41E7-A577-C989965890EE}"/>
    <dgm:cxn modelId="{AEA024E2-12CC-437D-9F0B-F5E1DD886DEA}" srcId="{B2997CB4-94EA-4758-8106-6C436F7A1CEE}" destId="{FB3C554F-9752-4B47-A8E9-08AF72F4134B}" srcOrd="2" destOrd="0" parTransId="{D6186991-6611-46FE-B577-4424AC4DAAE6}" sibTransId="{6188521C-43CF-4CA9-BA81-38A04A3929A2}"/>
    <dgm:cxn modelId="{12F2CB6E-86A3-43E8-8201-3F8EC5C37453}" type="presOf" srcId="{3C7CBFD6-5C22-4540-8B8F-42881CFD75D7}" destId="{193ADC11-7306-4125-9760-ECEDBE418703}" srcOrd="0" destOrd="0" presId="urn:microsoft.com/office/officeart/2005/8/layout/hList1"/>
    <dgm:cxn modelId="{B7F2EA72-BFAF-40E5-B5BB-23363F1D6D92}" type="presOf" srcId="{40901497-1935-4FB5-8D00-C62EBFE08C86}" destId="{4C2761BB-ECAA-43CA-80D2-58EAF23B2D2D}" srcOrd="0" destOrd="0" presId="urn:microsoft.com/office/officeart/2005/8/layout/hList1"/>
    <dgm:cxn modelId="{802DE9D1-E4F9-4788-BE0D-91B65134D170}" srcId="{8A5319A8-50DF-4090-BF3F-0CB37BBB1B13}" destId="{40901497-1935-4FB5-8D00-C62EBFE08C86}" srcOrd="0" destOrd="0" parTransId="{32FF3A1E-A7DF-4932-8AE4-2B80E094414B}" sibTransId="{E6B6379A-CCA4-47EF-BCF7-25B98994C405}"/>
    <dgm:cxn modelId="{6DB1CAD7-EED7-48AE-B8BE-31FECA568C99}" type="presOf" srcId="{B1123BE1-C339-43AF-A122-CEA13396D0D9}" destId="{675EFFF2-E517-43FA-8B92-6434F9FD1A89}" srcOrd="0" destOrd="1" presId="urn:microsoft.com/office/officeart/2005/8/layout/hList1"/>
    <dgm:cxn modelId="{E103A2D3-AD4C-42A1-AB42-357FCA54A190}" srcId="{B512782A-C443-4B06-9608-E0D529F58976}" destId="{B498E5C5-3A27-4E00-9FBF-509305B8E14C}" srcOrd="1" destOrd="0" parTransId="{0C82A2BB-536F-4CBF-85E8-8E1E54C9DD06}" sibTransId="{151FE2B4-CDA4-47D8-B0E1-AB43C0D6BBF5}"/>
    <dgm:cxn modelId="{CDE2BA5C-B72A-49E9-BB74-D775B5D117B7}" type="presOf" srcId="{B2997CB4-94EA-4758-8106-6C436F7A1CEE}" destId="{6188D258-89DA-4ECF-A839-F277ABB66AC7}" srcOrd="0" destOrd="0" presId="urn:microsoft.com/office/officeart/2005/8/layout/hList1"/>
    <dgm:cxn modelId="{4F2795BA-6020-46E5-A600-A5B1C68D81AD}" type="presOf" srcId="{B512782A-C443-4B06-9608-E0D529F58976}" destId="{3CD07AC4-2E42-4883-8B17-199CE6A224F4}" srcOrd="0" destOrd="0" presId="urn:microsoft.com/office/officeart/2005/8/layout/hList1"/>
    <dgm:cxn modelId="{5220EAEA-522F-4F09-8479-F291CC38710C}" type="presOf" srcId="{900DE79C-7970-4F1B-9D18-3C89F28B8060}" destId="{4C2761BB-ECAA-43CA-80D2-58EAF23B2D2D}" srcOrd="0" destOrd="2" presId="urn:microsoft.com/office/officeart/2005/8/layout/hList1"/>
    <dgm:cxn modelId="{B0B7F5D1-EE48-4C19-9422-A5516F188EF0}" srcId="{B2997CB4-94EA-4758-8106-6C436F7A1CEE}" destId="{5C9F73E7-F331-4524-91D8-C1CE199636D2}" srcOrd="0" destOrd="0" parTransId="{2EB086BB-7B39-4CDA-8FAD-B26F857649F4}" sibTransId="{6090A425-88AA-478A-973C-7F85E4C68872}"/>
    <dgm:cxn modelId="{22688849-952C-4DF9-8BB6-61F739E82046}" type="presOf" srcId="{8A5319A8-50DF-4090-BF3F-0CB37BBB1B13}" destId="{E3A20BD9-26B3-4588-A4AE-CA5A525E9CBC}" srcOrd="0" destOrd="0" presId="urn:microsoft.com/office/officeart/2005/8/layout/hList1"/>
    <dgm:cxn modelId="{80381CBA-231E-4EDE-A360-73C1954E4DFE}" srcId="{B498E5C5-3A27-4E00-9FBF-509305B8E14C}" destId="{BDD83F82-4394-44AA-AD79-24B70165F5A7}" srcOrd="2" destOrd="0" parTransId="{BEEC8D53-136A-44F1-B4A2-B36E9A9380B6}" sibTransId="{A2A95FD5-4014-4126-87E1-D6C6FDBFBE78}"/>
    <dgm:cxn modelId="{729AAA8E-BEAD-4CD3-BCBE-9C6D98A18EEB}" type="presParOf" srcId="{3CD07AC4-2E42-4883-8B17-199CE6A224F4}" destId="{76BF5585-1FFC-4B28-82D8-C17230D63F3E}" srcOrd="0" destOrd="0" presId="urn:microsoft.com/office/officeart/2005/8/layout/hList1"/>
    <dgm:cxn modelId="{48535138-CC2F-4FC2-810D-AEEF543D4CD5}" type="presParOf" srcId="{76BF5585-1FFC-4B28-82D8-C17230D63F3E}" destId="{6188D258-89DA-4ECF-A839-F277ABB66AC7}" srcOrd="0" destOrd="0" presId="urn:microsoft.com/office/officeart/2005/8/layout/hList1"/>
    <dgm:cxn modelId="{292AC88E-9272-4EBB-AEE2-0D96D334325E}" type="presParOf" srcId="{76BF5585-1FFC-4B28-82D8-C17230D63F3E}" destId="{675EFFF2-E517-43FA-8B92-6434F9FD1A89}" srcOrd="1" destOrd="0" presId="urn:microsoft.com/office/officeart/2005/8/layout/hList1"/>
    <dgm:cxn modelId="{55A1E565-1441-477D-A597-C399AEAFEBA7}" type="presParOf" srcId="{3CD07AC4-2E42-4883-8B17-199CE6A224F4}" destId="{50723E9E-4AD1-472E-8E40-F853A85C9745}" srcOrd="1" destOrd="0" presId="urn:microsoft.com/office/officeart/2005/8/layout/hList1"/>
    <dgm:cxn modelId="{2DADCB13-37ED-4F92-A030-53C4DF8033EE}" type="presParOf" srcId="{3CD07AC4-2E42-4883-8B17-199CE6A224F4}" destId="{FB5C3D50-063A-4A10-95FA-37309A02291F}" srcOrd="2" destOrd="0" presId="urn:microsoft.com/office/officeart/2005/8/layout/hList1"/>
    <dgm:cxn modelId="{D56CA3C6-5102-4176-B4A9-606FA0002DBD}" type="presParOf" srcId="{FB5C3D50-063A-4A10-95FA-37309A02291F}" destId="{3CABC0F1-A9A7-42A2-B55B-EEFE2D70EB2F}" srcOrd="0" destOrd="0" presId="urn:microsoft.com/office/officeart/2005/8/layout/hList1"/>
    <dgm:cxn modelId="{59716F3E-797E-4E5C-A421-5913F2D5315C}" type="presParOf" srcId="{FB5C3D50-063A-4A10-95FA-37309A02291F}" destId="{193ADC11-7306-4125-9760-ECEDBE418703}" srcOrd="1" destOrd="0" presId="urn:microsoft.com/office/officeart/2005/8/layout/hList1"/>
    <dgm:cxn modelId="{235BD9A9-B99D-4E1E-8E5C-951C64AE709C}" type="presParOf" srcId="{3CD07AC4-2E42-4883-8B17-199CE6A224F4}" destId="{2D9BBCE8-DFEA-41DD-9E3C-0766190B6843}" srcOrd="3" destOrd="0" presId="urn:microsoft.com/office/officeart/2005/8/layout/hList1"/>
    <dgm:cxn modelId="{25ABC403-D9F2-431B-ACFC-AA72A85AD293}" type="presParOf" srcId="{3CD07AC4-2E42-4883-8B17-199CE6A224F4}" destId="{ABC1B378-B4A0-4E07-BB5E-F44B40D6F74B}" srcOrd="4" destOrd="0" presId="urn:microsoft.com/office/officeart/2005/8/layout/hList1"/>
    <dgm:cxn modelId="{65BDD86B-FFBA-4E77-B4C3-813A85259DC5}" type="presParOf" srcId="{ABC1B378-B4A0-4E07-BB5E-F44B40D6F74B}" destId="{E3A20BD9-26B3-4588-A4AE-CA5A525E9CBC}" srcOrd="0" destOrd="0" presId="urn:microsoft.com/office/officeart/2005/8/layout/hList1"/>
    <dgm:cxn modelId="{C622D983-98D9-40F2-B71E-4673CFA1AB7D}" type="presParOf" srcId="{ABC1B378-B4A0-4E07-BB5E-F44B40D6F74B}" destId="{4C2761BB-ECAA-43CA-80D2-58EAF23B2D2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512782A-C443-4B06-9608-E0D529F5897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997CB4-94EA-4758-8106-6C436F7A1CEE}">
      <dgm:prSet phldrT="[Текст]" custT="1"/>
      <dgm:spPr>
        <a:solidFill>
          <a:srgbClr val="00B0F0"/>
        </a:solidFill>
        <a:ln w="9525">
          <a:solidFill>
            <a:schemeClr val="tx1"/>
          </a:solidFill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Субсидии на возмещение стоимости ГСМ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E1C5FC27-ACA7-4D66-BDBB-213F6E7E54A6}" type="parTrans" cxnId="{A3BB2BF8-1489-462A-8E15-8B8AF344A447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9DA48628-6886-4C4A-9465-8BC568117877}" type="sibTrans" cxnId="{A3BB2BF8-1489-462A-8E15-8B8AF344A447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5C9F73E7-F331-4524-91D8-C1CE199636D2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 w="9525">
          <a:solidFill>
            <a:schemeClr val="tx1">
              <a:alpha val="90000"/>
            </a:schemeClr>
          </a:solidFill>
          <a:prstDash val="sysDash"/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2019 г. - 222,0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2EB086BB-7B39-4CDA-8FAD-B26F857649F4}" type="parTrans" cxnId="{B0B7F5D1-EE48-4C19-9422-A5516F188EF0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6090A425-88AA-478A-973C-7F85E4C68872}" type="sibTrans" cxnId="{B0B7F5D1-EE48-4C19-9422-A5516F188EF0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B498E5C5-3A27-4E00-9FBF-509305B8E14C}">
      <dgm:prSet phldrT="[Текст]" custT="1"/>
      <dgm:spPr>
        <a:solidFill>
          <a:srgbClr val="00B0F0"/>
        </a:solidFill>
        <a:ln w="9525">
          <a:solidFill>
            <a:schemeClr val="tx1"/>
          </a:solidFill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На выполнение отдельных государственных полномочий 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0C82A2BB-536F-4CBF-85E8-8E1E54C9DD06}" type="parTrans" cxnId="{E103A2D3-AD4C-42A1-AB42-357FCA54A190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151FE2B4-CDA4-47D8-B0E1-AB43C0D6BBF5}" type="sibTrans" cxnId="{E103A2D3-AD4C-42A1-AB42-357FCA54A190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3C7CBFD6-5C22-4540-8B8F-42881CFD75D7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 w="9525">
          <a:solidFill>
            <a:schemeClr val="tx1">
              <a:alpha val="90000"/>
            </a:schemeClr>
          </a:solidFill>
          <a:prstDash val="sysDash"/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2019 г. - 145,6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72CD6FE7-C5B4-492D-95DB-2007EA731E7F}" type="parTrans" cxnId="{3184FAA5-3055-42CD-9869-B4553B2569E5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F1591D2D-0F74-4E12-B03A-9B619BDC3D05}" type="sibTrans" cxnId="{3184FAA5-3055-42CD-9869-B4553B2569E5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BDD83F82-4394-44AA-AD79-24B70165F5A7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 w="9525">
          <a:solidFill>
            <a:schemeClr val="tx1">
              <a:alpha val="90000"/>
            </a:schemeClr>
          </a:solidFill>
          <a:prstDash val="sysDash"/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2021 г. - 150,4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BEEC8D53-136A-44F1-B4A2-B36E9A9380B6}" type="parTrans" cxnId="{80381CBA-231E-4EDE-A360-73C1954E4DFE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A2A95FD5-4014-4126-87E1-D6C6FDBFBE78}" type="sibTrans" cxnId="{80381CBA-231E-4EDE-A360-73C1954E4DFE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5E55179D-CEFE-4F7D-B8D9-842C7F7A5732}">
      <dgm:prSet phldrT="[Текст]" custT="1"/>
      <dgm:spPr>
        <a:solidFill>
          <a:schemeClr val="accent5">
            <a:lumMod val="40000"/>
            <a:lumOff val="60000"/>
            <a:alpha val="90000"/>
          </a:schemeClr>
        </a:solidFill>
        <a:ln w="9525">
          <a:solidFill>
            <a:schemeClr val="tx1">
              <a:alpha val="90000"/>
            </a:schemeClr>
          </a:solidFill>
          <a:prstDash val="sysDash"/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2020 г. - 150,4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2CAD9216-A93D-4B92-A34C-A8AA7E2EA38C}" type="parTrans" cxnId="{35626544-8506-4FCF-AE46-8891179DE6AD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BC324F91-6595-4459-B5BD-FD78ED57053B}" type="sibTrans" cxnId="{35626544-8506-4FCF-AE46-8891179DE6AD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3CD07AC4-2E42-4883-8B17-199CE6A224F4}" type="pres">
      <dgm:prSet presAssocID="{B512782A-C443-4B06-9608-E0D529F5897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BF5585-1FFC-4B28-82D8-C17230D63F3E}" type="pres">
      <dgm:prSet presAssocID="{B2997CB4-94EA-4758-8106-6C436F7A1CEE}" presName="composite" presStyleCnt="0"/>
      <dgm:spPr/>
    </dgm:pt>
    <dgm:pt modelId="{6188D258-89DA-4ECF-A839-F277ABB66AC7}" type="pres">
      <dgm:prSet presAssocID="{B2997CB4-94EA-4758-8106-6C436F7A1CEE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5EFFF2-E517-43FA-8B92-6434F9FD1A89}" type="pres">
      <dgm:prSet presAssocID="{B2997CB4-94EA-4758-8106-6C436F7A1CEE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723E9E-4AD1-472E-8E40-F853A85C9745}" type="pres">
      <dgm:prSet presAssocID="{9DA48628-6886-4C4A-9465-8BC568117877}" presName="space" presStyleCnt="0"/>
      <dgm:spPr/>
    </dgm:pt>
    <dgm:pt modelId="{FB5C3D50-063A-4A10-95FA-37309A02291F}" type="pres">
      <dgm:prSet presAssocID="{B498E5C5-3A27-4E00-9FBF-509305B8E14C}" presName="composite" presStyleCnt="0"/>
      <dgm:spPr/>
    </dgm:pt>
    <dgm:pt modelId="{3CABC0F1-A9A7-42A2-B55B-EEFE2D70EB2F}" type="pres">
      <dgm:prSet presAssocID="{B498E5C5-3A27-4E00-9FBF-509305B8E14C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3ADC11-7306-4125-9760-ECEDBE418703}" type="pres">
      <dgm:prSet presAssocID="{B498E5C5-3A27-4E00-9FBF-509305B8E14C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2A08E09-F903-4A5E-B00D-6AF26A9659D0}" type="presOf" srcId="{5C9F73E7-F331-4524-91D8-C1CE199636D2}" destId="{675EFFF2-E517-43FA-8B92-6434F9FD1A89}" srcOrd="0" destOrd="0" presId="urn:microsoft.com/office/officeart/2005/8/layout/hList1"/>
    <dgm:cxn modelId="{B0B7F5D1-EE48-4C19-9422-A5516F188EF0}" srcId="{B2997CB4-94EA-4758-8106-6C436F7A1CEE}" destId="{5C9F73E7-F331-4524-91D8-C1CE199636D2}" srcOrd="0" destOrd="0" parTransId="{2EB086BB-7B39-4CDA-8FAD-B26F857649F4}" sibTransId="{6090A425-88AA-478A-973C-7F85E4C68872}"/>
    <dgm:cxn modelId="{AD02E945-CE40-4135-97F3-66CB57BB0FDF}" type="presOf" srcId="{3C7CBFD6-5C22-4540-8B8F-42881CFD75D7}" destId="{193ADC11-7306-4125-9760-ECEDBE418703}" srcOrd="0" destOrd="0" presId="urn:microsoft.com/office/officeart/2005/8/layout/hList1"/>
    <dgm:cxn modelId="{3C4C1480-521C-44DB-BAC0-09F016055AFC}" type="presOf" srcId="{B498E5C5-3A27-4E00-9FBF-509305B8E14C}" destId="{3CABC0F1-A9A7-42A2-B55B-EEFE2D70EB2F}" srcOrd="0" destOrd="0" presId="urn:microsoft.com/office/officeart/2005/8/layout/hList1"/>
    <dgm:cxn modelId="{10F774CB-B6B2-4EEC-B81A-651849A1E917}" type="presOf" srcId="{BDD83F82-4394-44AA-AD79-24B70165F5A7}" destId="{193ADC11-7306-4125-9760-ECEDBE418703}" srcOrd="0" destOrd="2" presId="urn:microsoft.com/office/officeart/2005/8/layout/hList1"/>
    <dgm:cxn modelId="{E0BBA780-EC48-45EE-9AD5-62F7B043A78A}" type="presOf" srcId="{B2997CB4-94EA-4758-8106-6C436F7A1CEE}" destId="{6188D258-89DA-4ECF-A839-F277ABB66AC7}" srcOrd="0" destOrd="0" presId="urn:microsoft.com/office/officeart/2005/8/layout/hList1"/>
    <dgm:cxn modelId="{E103A2D3-AD4C-42A1-AB42-357FCA54A190}" srcId="{B512782A-C443-4B06-9608-E0D529F58976}" destId="{B498E5C5-3A27-4E00-9FBF-509305B8E14C}" srcOrd="1" destOrd="0" parTransId="{0C82A2BB-536F-4CBF-85E8-8E1E54C9DD06}" sibTransId="{151FE2B4-CDA4-47D8-B0E1-AB43C0D6BBF5}"/>
    <dgm:cxn modelId="{083C861E-4A5F-4A8B-8599-A4889A9BC407}" type="presOf" srcId="{5E55179D-CEFE-4F7D-B8D9-842C7F7A5732}" destId="{193ADC11-7306-4125-9760-ECEDBE418703}" srcOrd="0" destOrd="1" presId="urn:microsoft.com/office/officeart/2005/8/layout/hList1"/>
    <dgm:cxn modelId="{E2B3A56E-94BD-4000-A287-3066A0C549C1}" type="presOf" srcId="{B512782A-C443-4B06-9608-E0D529F58976}" destId="{3CD07AC4-2E42-4883-8B17-199CE6A224F4}" srcOrd="0" destOrd="0" presId="urn:microsoft.com/office/officeart/2005/8/layout/hList1"/>
    <dgm:cxn modelId="{35626544-8506-4FCF-AE46-8891179DE6AD}" srcId="{B498E5C5-3A27-4E00-9FBF-509305B8E14C}" destId="{5E55179D-CEFE-4F7D-B8D9-842C7F7A5732}" srcOrd="1" destOrd="0" parTransId="{2CAD9216-A93D-4B92-A34C-A8AA7E2EA38C}" sibTransId="{BC324F91-6595-4459-B5BD-FD78ED57053B}"/>
    <dgm:cxn modelId="{80381CBA-231E-4EDE-A360-73C1954E4DFE}" srcId="{B498E5C5-3A27-4E00-9FBF-509305B8E14C}" destId="{BDD83F82-4394-44AA-AD79-24B70165F5A7}" srcOrd="2" destOrd="0" parTransId="{BEEC8D53-136A-44F1-B4A2-B36E9A9380B6}" sibTransId="{A2A95FD5-4014-4126-87E1-D6C6FDBFBE78}"/>
    <dgm:cxn modelId="{A3BB2BF8-1489-462A-8E15-8B8AF344A447}" srcId="{B512782A-C443-4B06-9608-E0D529F58976}" destId="{B2997CB4-94EA-4758-8106-6C436F7A1CEE}" srcOrd="0" destOrd="0" parTransId="{E1C5FC27-ACA7-4D66-BDBB-213F6E7E54A6}" sibTransId="{9DA48628-6886-4C4A-9465-8BC568117877}"/>
    <dgm:cxn modelId="{3184FAA5-3055-42CD-9869-B4553B2569E5}" srcId="{B498E5C5-3A27-4E00-9FBF-509305B8E14C}" destId="{3C7CBFD6-5C22-4540-8B8F-42881CFD75D7}" srcOrd="0" destOrd="0" parTransId="{72CD6FE7-C5B4-492D-95DB-2007EA731E7F}" sibTransId="{F1591D2D-0F74-4E12-B03A-9B619BDC3D05}"/>
    <dgm:cxn modelId="{74AB5D1C-76B6-4ECA-BC63-0AE15C90A4EE}" type="presParOf" srcId="{3CD07AC4-2E42-4883-8B17-199CE6A224F4}" destId="{76BF5585-1FFC-4B28-82D8-C17230D63F3E}" srcOrd="0" destOrd="0" presId="urn:microsoft.com/office/officeart/2005/8/layout/hList1"/>
    <dgm:cxn modelId="{F608847B-67AD-4AD9-B649-A86A5C33C6B8}" type="presParOf" srcId="{76BF5585-1FFC-4B28-82D8-C17230D63F3E}" destId="{6188D258-89DA-4ECF-A839-F277ABB66AC7}" srcOrd="0" destOrd="0" presId="urn:microsoft.com/office/officeart/2005/8/layout/hList1"/>
    <dgm:cxn modelId="{61FBE0BD-4FBA-4062-BC4E-208AFF7E215B}" type="presParOf" srcId="{76BF5585-1FFC-4B28-82D8-C17230D63F3E}" destId="{675EFFF2-E517-43FA-8B92-6434F9FD1A89}" srcOrd="1" destOrd="0" presId="urn:microsoft.com/office/officeart/2005/8/layout/hList1"/>
    <dgm:cxn modelId="{EC1AD83A-AF57-4C9B-A4FF-600BDE7971DD}" type="presParOf" srcId="{3CD07AC4-2E42-4883-8B17-199CE6A224F4}" destId="{50723E9E-4AD1-472E-8E40-F853A85C9745}" srcOrd="1" destOrd="0" presId="urn:microsoft.com/office/officeart/2005/8/layout/hList1"/>
    <dgm:cxn modelId="{EB490C24-0342-40C1-AE9E-0D4E4C2FEFC5}" type="presParOf" srcId="{3CD07AC4-2E42-4883-8B17-199CE6A224F4}" destId="{FB5C3D50-063A-4A10-95FA-37309A02291F}" srcOrd="2" destOrd="0" presId="urn:microsoft.com/office/officeart/2005/8/layout/hList1"/>
    <dgm:cxn modelId="{C2F705A5-0194-4541-B3E0-30B0DDB9FD6F}" type="presParOf" srcId="{FB5C3D50-063A-4A10-95FA-37309A02291F}" destId="{3CABC0F1-A9A7-42A2-B55B-EEFE2D70EB2F}" srcOrd="0" destOrd="0" presId="urn:microsoft.com/office/officeart/2005/8/layout/hList1"/>
    <dgm:cxn modelId="{2482FBC0-8FEF-4919-8130-7C3590BFA4F7}" type="presParOf" srcId="{FB5C3D50-063A-4A10-95FA-37309A02291F}" destId="{193ADC11-7306-4125-9760-ECEDBE41870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Государственная программа «Социальная поддержка граждан Оренбургской области» 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B36510D5-36EF-4BBD-8E06-B7B960352EBE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Субвенции на обеспечение жильем по договору социального найма отдельных категорий граждан </a:t>
          </a:r>
          <a:endParaRPr lang="ru-RU" dirty="0"/>
        </a:p>
      </dgm:t>
    </dgm:pt>
    <dgm:pt modelId="{E77C912D-4086-4585-A66F-7008F2A8E5CC}" type="parTrans" cxnId="{43DFA179-DF93-4C86-963B-168ACAC2E742}">
      <dgm:prSet/>
      <dgm:spPr/>
      <dgm:t>
        <a:bodyPr/>
        <a:lstStyle/>
        <a:p>
          <a:endParaRPr lang="ru-RU"/>
        </a:p>
      </dgm:t>
    </dgm:pt>
    <dgm:pt modelId="{0C5F2362-0443-4B0A-8E32-44798379A6A5}" type="sibTrans" cxnId="{43DFA179-DF93-4C86-963B-168ACAC2E742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1300" dirty="0" smtClean="0">
              <a:latin typeface="Times New Roman" pitchFamily="18" charset="0"/>
              <a:cs typeface="Times New Roman" pitchFamily="18" charset="0"/>
            </a:rPr>
            <a:t>Субвенции по обеспечение договора найма специализированного жилого помещения детей-сирот</a:t>
          </a:r>
          <a:endParaRPr lang="ru-RU" sz="13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FFDE71BE-DCFE-4CB0-BE08-128FFA04E25B}" type="pres">
      <dgm:prSet presAssocID="{31E6EE46-7F4F-4073-8A5B-F0D0C10EB7B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BEEA08-5CC3-4AD4-A6D1-916C1C91DE3D}" type="pres">
      <dgm:prSet presAssocID="{31E6EE46-7F4F-4073-8A5B-F0D0C10EB7B8}" presName="arrow" presStyleLbl="bgShp" presStyleIdx="0" presStyleCnt="1"/>
      <dgm:spPr/>
    </dgm:pt>
    <dgm:pt modelId="{62DD382D-CD10-4829-A09A-A6BFC81B1C0A}" type="pres">
      <dgm:prSet presAssocID="{31E6EE46-7F4F-4073-8A5B-F0D0C10EB7B8}" presName="linearProcess" presStyleCnt="0"/>
      <dgm:spPr/>
    </dgm:pt>
    <dgm:pt modelId="{63004F43-213A-4873-8F60-DA53381DACF2}" type="pres">
      <dgm:prSet presAssocID="{0B2EA6F9-26D2-461A-A6E7-E946C78DD3EC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D7BDD-F760-4F40-A10B-B3D321768B88}" type="pres">
      <dgm:prSet presAssocID="{0C1CC200-E0DC-48A0-93BA-A69646A56B6C}" presName="sibTrans" presStyleCnt="0"/>
      <dgm:spPr/>
    </dgm:pt>
    <dgm:pt modelId="{12C89DB7-1881-4818-88CB-E2DC03E00058}" type="pres">
      <dgm:prSet presAssocID="{B36510D5-36EF-4BBD-8E06-B7B960352EBE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C6C453-000F-41E4-9E7E-63C1D274BBB6}" type="pres">
      <dgm:prSet presAssocID="{0C5F2362-0443-4B0A-8E32-44798379A6A5}" presName="sibTrans" presStyleCnt="0"/>
      <dgm:spPr/>
    </dgm:pt>
    <dgm:pt modelId="{D402C13E-BFED-4613-A4FE-D5BD88831288}" type="pres">
      <dgm:prSet presAssocID="{AE464215-6814-4ED4-8C2D-7E9220848A8B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1B7E29-14FB-4400-AFAC-D60B7D8AC439}" srcId="{31E6EE46-7F4F-4073-8A5B-F0D0C10EB7B8}" destId="{AE464215-6814-4ED4-8C2D-7E9220848A8B}" srcOrd="2" destOrd="0" parTransId="{94EF7143-8D9E-4595-980B-42DC55177AE5}" sibTransId="{F09BBDA9-9ACA-4E87-9E19-E76E6C39E71D}"/>
    <dgm:cxn modelId="{1807627E-A8A9-483F-B79A-03AB58CB7C08}" type="presOf" srcId="{31E6EE46-7F4F-4073-8A5B-F0D0C10EB7B8}" destId="{FFDE71BE-DCFE-4CB0-BE08-128FFA04E25B}" srcOrd="0" destOrd="0" presId="urn:microsoft.com/office/officeart/2005/8/layout/hProcess9"/>
    <dgm:cxn modelId="{43DFA179-DF93-4C86-963B-168ACAC2E742}" srcId="{31E6EE46-7F4F-4073-8A5B-F0D0C10EB7B8}" destId="{B36510D5-36EF-4BBD-8E06-B7B960352EBE}" srcOrd="1" destOrd="0" parTransId="{E77C912D-4086-4585-A66F-7008F2A8E5CC}" sibTransId="{0C5F2362-0443-4B0A-8E32-44798379A6A5}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5E4CB4CE-5AFA-40CA-9D76-39D5AB2105A8}" type="presOf" srcId="{B36510D5-36EF-4BBD-8E06-B7B960352EBE}" destId="{12C89DB7-1881-4818-88CB-E2DC03E00058}" srcOrd="0" destOrd="0" presId="urn:microsoft.com/office/officeart/2005/8/layout/hProcess9"/>
    <dgm:cxn modelId="{47AD78A1-E780-42C1-86F0-F9B818CF495B}" type="presOf" srcId="{AE464215-6814-4ED4-8C2D-7E9220848A8B}" destId="{D402C13E-BFED-4613-A4FE-D5BD88831288}" srcOrd="0" destOrd="0" presId="urn:microsoft.com/office/officeart/2005/8/layout/hProcess9"/>
    <dgm:cxn modelId="{F3254530-B817-4219-8858-3C17962B028D}" type="presOf" srcId="{0B2EA6F9-26D2-461A-A6E7-E946C78DD3EC}" destId="{63004F43-213A-4873-8F60-DA53381DACF2}" srcOrd="0" destOrd="0" presId="urn:microsoft.com/office/officeart/2005/8/layout/hProcess9"/>
    <dgm:cxn modelId="{164D2A45-7E2A-4238-A649-897B0F2FC063}" type="presParOf" srcId="{FFDE71BE-DCFE-4CB0-BE08-128FFA04E25B}" destId="{FCBEEA08-5CC3-4AD4-A6D1-916C1C91DE3D}" srcOrd="0" destOrd="0" presId="urn:microsoft.com/office/officeart/2005/8/layout/hProcess9"/>
    <dgm:cxn modelId="{AC757EF2-38B2-4160-83B8-F902B82EA6CB}" type="presParOf" srcId="{FFDE71BE-DCFE-4CB0-BE08-128FFA04E25B}" destId="{62DD382D-CD10-4829-A09A-A6BFC81B1C0A}" srcOrd="1" destOrd="0" presId="urn:microsoft.com/office/officeart/2005/8/layout/hProcess9"/>
    <dgm:cxn modelId="{18D3F4E9-65CC-4EAA-942A-1499D7345C36}" type="presParOf" srcId="{62DD382D-CD10-4829-A09A-A6BFC81B1C0A}" destId="{63004F43-213A-4873-8F60-DA53381DACF2}" srcOrd="0" destOrd="0" presId="urn:microsoft.com/office/officeart/2005/8/layout/hProcess9"/>
    <dgm:cxn modelId="{0CA8BA4C-F17A-4478-B5F9-91912D2F9B79}" type="presParOf" srcId="{62DD382D-CD10-4829-A09A-A6BFC81B1C0A}" destId="{2FFD7BDD-F760-4F40-A10B-B3D321768B88}" srcOrd="1" destOrd="0" presId="urn:microsoft.com/office/officeart/2005/8/layout/hProcess9"/>
    <dgm:cxn modelId="{1E41D2BD-2A13-45D1-9159-4616D84C6730}" type="presParOf" srcId="{62DD382D-CD10-4829-A09A-A6BFC81B1C0A}" destId="{12C89DB7-1881-4818-88CB-E2DC03E00058}" srcOrd="2" destOrd="0" presId="urn:microsoft.com/office/officeart/2005/8/layout/hProcess9"/>
    <dgm:cxn modelId="{62F3CB95-38AF-427A-8B75-59AA52B8A0DC}" type="presParOf" srcId="{62DD382D-CD10-4829-A09A-A6BFC81B1C0A}" destId="{E6C6C453-000F-41E4-9E7E-63C1D274BBB6}" srcOrd="3" destOrd="0" presId="urn:microsoft.com/office/officeart/2005/8/layout/hProcess9"/>
    <dgm:cxn modelId="{43811A2F-60AD-45BC-A080-7F80D6A6F034}" type="presParOf" srcId="{62DD382D-CD10-4829-A09A-A6BFC81B1C0A}" destId="{D402C13E-BFED-4613-A4FE-D5BD88831288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965C2466-90A3-43F8-9CE7-79A190751E0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50BF55D-D171-427B-A660-C29432A0621B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15875"/>
      </dgm:spPr>
      <dgm:t>
        <a:bodyPr/>
        <a:lstStyle/>
        <a:p>
          <a:pPr rtl="0"/>
          <a:r>
            <a:rPr lang="ru-RU" sz="1400" b="0" dirty="0" smtClean="0">
              <a:latin typeface="Times New Roman" pitchFamily="18" charset="0"/>
              <a:cs typeface="Times New Roman" pitchFamily="18" charset="0"/>
            </a:rPr>
            <a:t>*В том числе расходы на «Благоустройство»  - реконструкцию парка в размере  5 000,0 тыс. рублей.</a:t>
          </a:r>
          <a:endParaRPr lang="ru-RU" sz="1400" b="0" dirty="0">
            <a:latin typeface="Times New Roman" pitchFamily="18" charset="0"/>
            <a:cs typeface="Times New Roman" pitchFamily="18" charset="0"/>
          </a:endParaRPr>
        </a:p>
      </dgm:t>
    </dgm:pt>
    <dgm:pt modelId="{9F7D21DC-47CF-4C2F-AAE7-38D4042FD6F8}" type="parTrans" cxnId="{F650FDD3-8406-44A3-AD38-B276B6BAA42C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1135EC41-94C7-46BE-A012-D8C421F3BBFC}" type="sibTrans" cxnId="{F650FDD3-8406-44A3-AD38-B276B6BAA42C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5B4E1D58-B173-435A-B393-87F077765CCC}" type="pres">
      <dgm:prSet presAssocID="{965C2466-90A3-43F8-9CE7-79A190751E0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0089F0-C174-4106-8986-90860D88F02C}" type="pres">
      <dgm:prSet presAssocID="{E50BF55D-D171-427B-A660-C29432A0621B}" presName="parentText" presStyleLbl="node1" presStyleIdx="0" presStyleCnt="1" custScaleX="100000" custScaleY="308027" custLinFactNeighborY="2030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891DF73-249A-45C4-9960-518E32490321}" type="presOf" srcId="{965C2466-90A3-43F8-9CE7-79A190751E0C}" destId="{5B4E1D58-B173-435A-B393-87F077765CCC}" srcOrd="0" destOrd="0" presId="urn:microsoft.com/office/officeart/2005/8/layout/vList2"/>
    <dgm:cxn modelId="{C746CB0F-32C0-4C6D-9C12-3AEF57354335}" type="presOf" srcId="{E50BF55D-D171-427B-A660-C29432A0621B}" destId="{E80089F0-C174-4106-8986-90860D88F02C}" srcOrd="0" destOrd="0" presId="urn:microsoft.com/office/officeart/2005/8/layout/vList2"/>
    <dgm:cxn modelId="{F650FDD3-8406-44A3-AD38-B276B6BAA42C}" srcId="{965C2466-90A3-43F8-9CE7-79A190751E0C}" destId="{E50BF55D-D171-427B-A660-C29432A0621B}" srcOrd="0" destOrd="0" parTransId="{9F7D21DC-47CF-4C2F-AAE7-38D4042FD6F8}" sibTransId="{1135EC41-94C7-46BE-A012-D8C421F3BBFC}"/>
    <dgm:cxn modelId="{2C9401AC-72C6-48D6-B1FB-0E720ACC5A4D}" type="presParOf" srcId="{5B4E1D58-B173-435A-B393-87F077765CCC}" destId="{E80089F0-C174-4106-8986-90860D88F02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A96A22E9-3D8C-4D68-ACA2-5E70A8501FE3}" type="doc">
      <dgm:prSet loTypeId="urn:microsoft.com/office/officeart/2005/8/layout/orgChart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8183A0A4-7914-4327-85EF-23AAE43CDE0F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Расходы на образование</a:t>
          </a:r>
          <a:endParaRPr lang="ru-RU" sz="1600" b="1" dirty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66C58446-2F9A-4BB3-8BA5-C7135C483914}" type="parTrans" cxnId="{EF761512-8880-4D49-819C-846FB1404E9A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A5BF3AA1-2FFA-4FF0-9A39-8BF8AEBB2B29}" type="sibTrans" cxnId="{EF761512-8880-4D49-819C-846FB1404E9A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A032D02F-4F3B-4F18-8D9A-ABEFB2346C3E}" type="asst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Госстандарт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1BC47762-A731-420D-953E-6548DB449D25}" type="parTrans" cxnId="{5A0C7276-0842-484C-8AFA-89E180A8F364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22ECAFDA-81A7-4C8E-AFC1-B098BD3DE768}" type="sibTrans" cxnId="{5A0C7276-0842-484C-8AFA-89E180A8F364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FB856750-4357-4039-BEFC-637930FAC368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Воспитание и обучение детей- инвалидов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A964C962-A71D-48B2-98E3-23CDE3DA6548}" type="parTrans" cxnId="{72D7D182-35BE-42E4-B2C3-BE392C30A65D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81BC8C9A-8772-481F-9736-B8447A5ACBFA}" type="sibTrans" cxnId="{72D7D182-35BE-42E4-B2C3-BE392C30A65D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17B3DC85-8CC8-4E6D-B94D-E0C02C71A4F3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Инклюзивное образование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09DDA0B5-A4EB-49D4-ABD4-750FB1821CB8}" type="parTrans" cxnId="{4CD49537-DEC0-4F83-9FD1-ACE62EF3E240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A7FC7D8F-C7C6-484E-8861-14295BBD12E6}" type="sibTrans" cxnId="{4CD49537-DEC0-4F83-9FD1-ACE62EF3E240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28BBDA11-F667-4823-9AA4-35B4D419277E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Физическая культура (ремонт спортзалов)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DF89BA78-05D5-40B7-A51B-3814AA251F4A}" type="parTrans" cxnId="{F92D1598-59F2-4EDF-ADE7-FAA2FFDF6872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04F6B0DD-01B6-4C45-A4DD-86ED3A001F32}" type="sibTrans" cxnId="{F92D1598-59F2-4EDF-ADE7-FAA2FFDF6872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E81F725C-0A8F-4254-BCB7-691ED8FDC93B}" type="asst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Организация питание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7204B1A1-D97A-45EC-BB62-B0015E15D4D8}" type="parTrans" cxnId="{B9392040-7164-4288-8397-14D5A6AB27E7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27437624-F6AA-4AE5-8C17-5D186055C6B0}" type="sibTrans" cxnId="{B9392040-7164-4288-8397-14D5A6AB27E7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CF0215CE-BB44-401B-AEED-410A07DB066D}" type="asst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Финансирование социально – значимых мероприятий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3091FB91-A79D-4C1E-BF42-9FAA007CE743}" type="parTrans" cxnId="{1F495A92-09C4-40C0-B634-0A989D66239C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77067CCF-E571-4626-89BF-239ED65EC79D}" type="sibTrans" cxnId="{1F495A92-09C4-40C0-B634-0A989D66239C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18E1E2E2-D091-4A84-86E1-EEBAB462ADC3}" type="asst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Полномочия по опеки и попечительству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AA933A26-73DA-4D93-A501-3CD366E78E2D}" type="parTrans" cxnId="{75EC7AB7-E0A2-4339-8F1F-D49D48E46EBA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1631E099-F351-4DF8-A72D-46BDD0290205}" type="sibTrans" cxnId="{75EC7AB7-E0A2-4339-8F1F-D49D48E46EBA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D59D3CB2-1590-4436-9366-237B7E40DF1B}" type="pres">
      <dgm:prSet presAssocID="{A96A22E9-3D8C-4D68-ACA2-5E70A8501FE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7EE1A1A-3455-4C46-BB25-5EBEF4F897FE}" type="pres">
      <dgm:prSet presAssocID="{8183A0A4-7914-4327-85EF-23AAE43CDE0F}" presName="hierRoot1" presStyleCnt="0">
        <dgm:presLayoutVars>
          <dgm:hierBranch val="init"/>
        </dgm:presLayoutVars>
      </dgm:prSet>
      <dgm:spPr/>
    </dgm:pt>
    <dgm:pt modelId="{7B61C299-A3B5-4F9D-85BC-5A22BB6D10C7}" type="pres">
      <dgm:prSet presAssocID="{8183A0A4-7914-4327-85EF-23AAE43CDE0F}" presName="rootComposite1" presStyleCnt="0"/>
      <dgm:spPr/>
    </dgm:pt>
    <dgm:pt modelId="{E7716555-2A41-4A37-8D44-1B1788F899F9}" type="pres">
      <dgm:prSet presAssocID="{8183A0A4-7914-4327-85EF-23AAE43CDE0F}" presName="rootText1" presStyleLbl="node0" presStyleIdx="0" presStyleCnt="1" custLinFactX="-92495" custLinFactNeighborX="-100000" custLinFactNeighborY="-520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D28C651-CCB4-48AE-B2C0-224C76562BBA}" type="pres">
      <dgm:prSet presAssocID="{8183A0A4-7914-4327-85EF-23AAE43CDE0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1A272052-5A7F-4E63-9612-5D5B0E61EF10}" type="pres">
      <dgm:prSet presAssocID="{8183A0A4-7914-4327-85EF-23AAE43CDE0F}" presName="hierChild2" presStyleCnt="0"/>
      <dgm:spPr/>
    </dgm:pt>
    <dgm:pt modelId="{42C7DE34-8557-4A92-80D4-9B11D09FB5CF}" type="pres">
      <dgm:prSet presAssocID="{A964C962-A71D-48B2-98E3-23CDE3DA6548}" presName="Name37" presStyleLbl="parChTrans1D2" presStyleIdx="0" presStyleCnt="7"/>
      <dgm:spPr/>
      <dgm:t>
        <a:bodyPr/>
        <a:lstStyle/>
        <a:p>
          <a:endParaRPr lang="ru-RU"/>
        </a:p>
      </dgm:t>
    </dgm:pt>
    <dgm:pt modelId="{5B790695-CC1A-485F-ADBF-5FED5920E0E0}" type="pres">
      <dgm:prSet presAssocID="{FB856750-4357-4039-BEFC-637930FAC368}" presName="hierRoot2" presStyleCnt="0">
        <dgm:presLayoutVars>
          <dgm:hierBranch val="init"/>
        </dgm:presLayoutVars>
      </dgm:prSet>
      <dgm:spPr/>
    </dgm:pt>
    <dgm:pt modelId="{14022F9A-3636-48A4-A71A-9445AD8B9691}" type="pres">
      <dgm:prSet presAssocID="{FB856750-4357-4039-BEFC-637930FAC368}" presName="rootComposite" presStyleCnt="0"/>
      <dgm:spPr/>
    </dgm:pt>
    <dgm:pt modelId="{A4D216D5-E897-4F50-B7F7-658830A55566}" type="pres">
      <dgm:prSet presAssocID="{FB856750-4357-4039-BEFC-637930FAC36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6DB54B-5B50-4564-A48F-D3E9E1BC1BA5}" type="pres">
      <dgm:prSet presAssocID="{FB856750-4357-4039-BEFC-637930FAC368}" presName="rootConnector" presStyleLbl="node2" presStyleIdx="0" presStyleCnt="3"/>
      <dgm:spPr/>
      <dgm:t>
        <a:bodyPr/>
        <a:lstStyle/>
        <a:p>
          <a:endParaRPr lang="ru-RU"/>
        </a:p>
      </dgm:t>
    </dgm:pt>
    <dgm:pt modelId="{A457D67A-FD68-481B-ABCE-04D054F40B92}" type="pres">
      <dgm:prSet presAssocID="{FB856750-4357-4039-BEFC-637930FAC368}" presName="hierChild4" presStyleCnt="0"/>
      <dgm:spPr/>
    </dgm:pt>
    <dgm:pt modelId="{2FA1051F-CAA8-4849-AB5F-543C5BDC5ED3}" type="pres">
      <dgm:prSet presAssocID="{FB856750-4357-4039-BEFC-637930FAC368}" presName="hierChild5" presStyleCnt="0"/>
      <dgm:spPr/>
    </dgm:pt>
    <dgm:pt modelId="{A8B8FCCA-6E15-480D-9717-3B9410157F2B}" type="pres">
      <dgm:prSet presAssocID="{09DDA0B5-A4EB-49D4-ABD4-750FB1821CB8}" presName="Name37" presStyleLbl="parChTrans1D2" presStyleIdx="1" presStyleCnt="7"/>
      <dgm:spPr/>
      <dgm:t>
        <a:bodyPr/>
        <a:lstStyle/>
        <a:p>
          <a:endParaRPr lang="ru-RU"/>
        </a:p>
      </dgm:t>
    </dgm:pt>
    <dgm:pt modelId="{9DD37373-2BA3-4EEC-AF94-DA9B65B734FA}" type="pres">
      <dgm:prSet presAssocID="{17B3DC85-8CC8-4E6D-B94D-E0C02C71A4F3}" presName="hierRoot2" presStyleCnt="0">
        <dgm:presLayoutVars>
          <dgm:hierBranch val="init"/>
        </dgm:presLayoutVars>
      </dgm:prSet>
      <dgm:spPr/>
    </dgm:pt>
    <dgm:pt modelId="{43AD4DFD-09EC-438B-BF8F-2C35B7325460}" type="pres">
      <dgm:prSet presAssocID="{17B3DC85-8CC8-4E6D-B94D-E0C02C71A4F3}" presName="rootComposite" presStyleCnt="0"/>
      <dgm:spPr/>
    </dgm:pt>
    <dgm:pt modelId="{4A41D192-1D68-4BE2-B551-1C06A53DD30C}" type="pres">
      <dgm:prSet presAssocID="{17B3DC85-8CC8-4E6D-B94D-E0C02C71A4F3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C385647-63AC-4B62-ADCA-89C340BC1AFB}" type="pres">
      <dgm:prSet presAssocID="{17B3DC85-8CC8-4E6D-B94D-E0C02C71A4F3}" presName="rootConnector" presStyleLbl="node2" presStyleIdx="1" presStyleCnt="3"/>
      <dgm:spPr/>
      <dgm:t>
        <a:bodyPr/>
        <a:lstStyle/>
        <a:p>
          <a:endParaRPr lang="ru-RU"/>
        </a:p>
      </dgm:t>
    </dgm:pt>
    <dgm:pt modelId="{B453E8DA-212C-407D-BEF9-8C95E4CF11CA}" type="pres">
      <dgm:prSet presAssocID="{17B3DC85-8CC8-4E6D-B94D-E0C02C71A4F3}" presName="hierChild4" presStyleCnt="0"/>
      <dgm:spPr/>
    </dgm:pt>
    <dgm:pt modelId="{4C7A3A6A-A07D-421E-BDF9-389D7B153D5F}" type="pres">
      <dgm:prSet presAssocID="{17B3DC85-8CC8-4E6D-B94D-E0C02C71A4F3}" presName="hierChild5" presStyleCnt="0"/>
      <dgm:spPr/>
    </dgm:pt>
    <dgm:pt modelId="{96551C29-B8C8-4AE9-BF95-06B8C56166B9}" type="pres">
      <dgm:prSet presAssocID="{DF89BA78-05D5-40B7-A51B-3814AA251F4A}" presName="Name37" presStyleLbl="parChTrans1D2" presStyleIdx="2" presStyleCnt="7"/>
      <dgm:spPr/>
      <dgm:t>
        <a:bodyPr/>
        <a:lstStyle/>
        <a:p>
          <a:endParaRPr lang="ru-RU"/>
        </a:p>
      </dgm:t>
    </dgm:pt>
    <dgm:pt modelId="{FF105FFA-6725-48C1-9618-54918BD4AEFA}" type="pres">
      <dgm:prSet presAssocID="{28BBDA11-F667-4823-9AA4-35B4D419277E}" presName="hierRoot2" presStyleCnt="0">
        <dgm:presLayoutVars>
          <dgm:hierBranch val="init"/>
        </dgm:presLayoutVars>
      </dgm:prSet>
      <dgm:spPr/>
    </dgm:pt>
    <dgm:pt modelId="{BF9F2BEE-3F3E-4E8B-B9F4-FC59FFC44051}" type="pres">
      <dgm:prSet presAssocID="{28BBDA11-F667-4823-9AA4-35B4D419277E}" presName="rootComposite" presStyleCnt="0"/>
      <dgm:spPr/>
    </dgm:pt>
    <dgm:pt modelId="{885AE7A9-DB0F-44CB-ABEF-D2D9DBAD35CA}" type="pres">
      <dgm:prSet presAssocID="{28BBDA11-F667-4823-9AA4-35B4D419277E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21EC3EC-AE6F-49C4-B8F7-10FAFF860396}" type="pres">
      <dgm:prSet presAssocID="{28BBDA11-F667-4823-9AA4-35B4D419277E}" presName="rootConnector" presStyleLbl="node2" presStyleIdx="2" presStyleCnt="3"/>
      <dgm:spPr/>
      <dgm:t>
        <a:bodyPr/>
        <a:lstStyle/>
        <a:p>
          <a:endParaRPr lang="ru-RU"/>
        </a:p>
      </dgm:t>
    </dgm:pt>
    <dgm:pt modelId="{3104D1AC-19A5-42EC-B01B-00015617A5C7}" type="pres">
      <dgm:prSet presAssocID="{28BBDA11-F667-4823-9AA4-35B4D419277E}" presName="hierChild4" presStyleCnt="0"/>
      <dgm:spPr/>
    </dgm:pt>
    <dgm:pt modelId="{EA231686-5DF2-4355-B0BE-C72F665932CA}" type="pres">
      <dgm:prSet presAssocID="{28BBDA11-F667-4823-9AA4-35B4D419277E}" presName="hierChild5" presStyleCnt="0"/>
      <dgm:spPr/>
    </dgm:pt>
    <dgm:pt modelId="{CAF78A69-1555-4E26-A5AD-E2BD9C4A4433}" type="pres">
      <dgm:prSet presAssocID="{8183A0A4-7914-4327-85EF-23AAE43CDE0F}" presName="hierChild3" presStyleCnt="0"/>
      <dgm:spPr/>
    </dgm:pt>
    <dgm:pt modelId="{23D5944C-AD49-448A-812C-E0E4AA6AEB36}" type="pres">
      <dgm:prSet presAssocID="{1BC47762-A731-420D-953E-6548DB449D25}" presName="Name111" presStyleLbl="parChTrans1D2" presStyleIdx="3" presStyleCnt="7"/>
      <dgm:spPr/>
      <dgm:t>
        <a:bodyPr/>
        <a:lstStyle/>
        <a:p>
          <a:endParaRPr lang="ru-RU"/>
        </a:p>
      </dgm:t>
    </dgm:pt>
    <dgm:pt modelId="{A4E2F07D-9C67-4157-8FEB-84E1F7D6D1E9}" type="pres">
      <dgm:prSet presAssocID="{A032D02F-4F3B-4F18-8D9A-ABEFB2346C3E}" presName="hierRoot3" presStyleCnt="0">
        <dgm:presLayoutVars>
          <dgm:hierBranch val="init"/>
        </dgm:presLayoutVars>
      </dgm:prSet>
      <dgm:spPr/>
    </dgm:pt>
    <dgm:pt modelId="{17C80285-4771-4F17-A8DF-09385539101F}" type="pres">
      <dgm:prSet presAssocID="{A032D02F-4F3B-4F18-8D9A-ABEFB2346C3E}" presName="rootComposite3" presStyleCnt="0"/>
      <dgm:spPr/>
    </dgm:pt>
    <dgm:pt modelId="{4181BCCC-E12C-4052-911A-FC00B62A1F2F}" type="pres">
      <dgm:prSet presAssocID="{A032D02F-4F3B-4F18-8D9A-ABEFB2346C3E}" presName="rootText3" presStyleLbl="asst1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F70F61-7901-4C0F-9C3F-A23DEDD696B2}" type="pres">
      <dgm:prSet presAssocID="{A032D02F-4F3B-4F18-8D9A-ABEFB2346C3E}" presName="rootConnector3" presStyleLbl="asst1" presStyleIdx="0" presStyleCnt="4"/>
      <dgm:spPr/>
      <dgm:t>
        <a:bodyPr/>
        <a:lstStyle/>
        <a:p>
          <a:endParaRPr lang="ru-RU"/>
        </a:p>
      </dgm:t>
    </dgm:pt>
    <dgm:pt modelId="{A075871F-6835-44F3-9AB0-B3AFD1CEB6CD}" type="pres">
      <dgm:prSet presAssocID="{A032D02F-4F3B-4F18-8D9A-ABEFB2346C3E}" presName="hierChild6" presStyleCnt="0"/>
      <dgm:spPr/>
    </dgm:pt>
    <dgm:pt modelId="{F601DCEE-16D5-4D67-B075-E959FBD02E7D}" type="pres">
      <dgm:prSet presAssocID="{A032D02F-4F3B-4F18-8D9A-ABEFB2346C3E}" presName="hierChild7" presStyleCnt="0"/>
      <dgm:spPr/>
    </dgm:pt>
    <dgm:pt modelId="{35FBFC54-FE75-4ADA-B8CA-1C9570C92DC3}" type="pres">
      <dgm:prSet presAssocID="{7204B1A1-D97A-45EC-BB62-B0015E15D4D8}" presName="Name111" presStyleLbl="parChTrans1D2" presStyleIdx="4" presStyleCnt="7"/>
      <dgm:spPr/>
      <dgm:t>
        <a:bodyPr/>
        <a:lstStyle/>
        <a:p>
          <a:endParaRPr lang="ru-RU"/>
        </a:p>
      </dgm:t>
    </dgm:pt>
    <dgm:pt modelId="{817B2476-683F-4BA8-9546-C2EEE30676D1}" type="pres">
      <dgm:prSet presAssocID="{E81F725C-0A8F-4254-BCB7-691ED8FDC93B}" presName="hierRoot3" presStyleCnt="0">
        <dgm:presLayoutVars>
          <dgm:hierBranch val="init"/>
        </dgm:presLayoutVars>
      </dgm:prSet>
      <dgm:spPr/>
    </dgm:pt>
    <dgm:pt modelId="{2D649F4A-C9A5-4A14-9781-A002AD728152}" type="pres">
      <dgm:prSet presAssocID="{E81F725C-0A8F-4254-BCB7-691ED8FDC93B}" presName="rootComposite3" presStyleCnt="0"/>
      <dgm:spPr/>
    </dgm:pt>
    <dgm:pt modelId="{A7871BCD-39F3-40AF-9B60-BE75013B333C}" type="pres">
      <dgm:prSet presAssocID="{E81F725C-0A8F-4254-BCB7-691ED8FDC93B}" presName="rootText3" presStyleLbl="asst1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DA2C278-619E-4A1B-8A2B-314906BC5D7C}" type="pres">
      <dgm:prSet presAssocID="{E81F725C-0A8F-4254-BCB7-691ED8FDC93B}" presName="rootConnector3" presStyleLbl="asst1" presStyleIdx="1" presStyleCnt="4"/>
      <dgm:spPr/>
      <dgm:t>
        <a:bodyPr/>
        <a:lstStyle/>
        <a:p>
          <a:endParaRPr lang="ru-RU"/>
        </a:p>
      </dgm:t>
    </dgm:pt>
    <dgm:pt modelId="{4B807FE8-14A1-4379-9968-8327A0E928A2}" type="pres">
      <dgm:prSet presAssocID="{E81F725C-0A8F-4254-BCB7-691ED8FDC93B}" presName="hierChild6" presStyleCnt="0"/>
      <dgm:spPr/>
    </dgm:pt>
    <dgm:pt modelId="{1F6224E7-6654-474F-9047-3CEE867014D4}" type="pres">
      <dgm:prSet presAssocID="{E81F725C-0A8F-4254-BCB7-691ED8FDC93B}" presName="hierChild7" presStyleCnt="0"/>
      <dgm:spPr/>
    </dgm:pt>
    <dgm:pt modelId="{D91A558A-7371-41E6-AEED-1C4C62C6CC6C}" type="pres">
      <dgm:prSet presAssocID="{AA933A26-73DA-4D93-A501-3CD366E78E2D}" presName="Name111" presStyleLbl="parChTrans1D2" presStyleIdx="5" presStyleCnt="7"/>
      <dgm:spPr/>
      <dgm:t>
        <a:bodyPr/>
        <a:lstStyle/>
        <a:p>
          <a:endParaRPr lang="ru-RU"/>
        </a:p>
      </dgm:t>
    </dgm:pt>
    <dgm:pt modelId="{ED2BEFDB-6931-4BE2-9027-5628C3CEF713}" type="pres">
      <dgm:prSet presAssocID="{18E1E2E2-D091-4A84-86E1-EEBAB462ADC3}" presName="hierRoot3" presStyleCnt="0">
        <dgm:presLayoutVars>
          <dgm:hierBranch val="init"/>
        </dgm:presLayoutVars>
      </dgm:prSet>
      <dgm:spPr/>
    </dgm:pt>
    <dgm:pt modelId="{D02AAFB8-0051-4E73-82BC-33C3EB1690EA}" type="pres">
      <dgm:prSet presAssocID="{18E1E2E2-D091-4A84-86E1-EEBAB462ADC3}" presName="rootComposite3" presStyleCnt="0"/>
      <dgm:spPr/>
    </dgm:pt>
    <dgm:pt modelId="{9A4F6DB4-2F72-4701-A479-C3C0034929FB}" type="pres">
      <dgm:prSet presAssocID="{18E1E2E2-D091-4A84-86E1-EEBAB462ADC3}" presName="rootText3" presStyleLbl="asst1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FF05945-A593-4138-AF7F-5BD0FE964235}" type="pres">
      <dgm:prSet presAssocID="{18E1E2E2-D091-4A84-86E1-EEBAB462ADC3}" presName="rootConnector3" presStyleLbl="asst1" presStyleIdx="2" presStyleCnt="4"/>
      <dgm:spPr/>
      <dgm:t>
        <a:bodyPr/>
        <a:lstStyle/>
        <a:p>
          <a:endParaRPr lang="ru-RU"/>
        </a:p>
      </dgm:t>
    </dgm:pt>
    <dgm:pt modelId="{05C2EBDC-8770-4530-BEBD-EE4F51E931AB}" type="pres">
      <dgm:prSet presAssocID="{18E1E2E2-D091-4A84-86E1-EEBAB462ADC3}" presName="hierChild6" presStyleCnt="0"/>
      <dgm:spPr/>
    </dgm:pt>
    <dgm:pt modelId="{EDDA231D-98A8-48D5-9BBB-1FCA328947F9}" type="pres">
      <dgm:prSet presAssocID="{18E1E2E2-D091-4A84-86E1-EEBAB462ADC3}" presName="hierChild7" presStyleCnt="0"/>
      <dgm:spPr/>
    </dgm:pt>
    <dgm:pt modelId="{A1B284CF-6F02-41E8-9F46-B2D66511CEC3}" type="pres">
      <dgm:prSet presAssocID="{3091FB91-A79D-4C1E-BF42-9FAA007CE743}" presName="Name111" presStyleLbl="parChTrans1D2" presStyleIdx="6" presStyleCnt="7"/>
      <dgm:spPr/>
      <dgm:t>
        <a:bodyPr/>
        <a:lstStyle/>
        <a:p>
          <a:endParaRPr lang="ru-RU"/>
        </a:p>
      </dgm:t>
    </dgm:pt>
    <dgm:pt modelId="{BE488334-8A56-43F9-8C01-2845E3DC03CA}" type="pres">
      <dgm:prSet presAssocID="{CF0215CE-BB44-401B-AEED-410A07DB066D}" presName="hierRoot3" presStyleCnt="0">
        <dgm:presLayoutVars>
          <dgm:hierBranch val="init"/>
        </dgm:presLayoutVars>
      </dgm:prSet>
      <dgm:spPr/>
    </dgm:pt>
    <dgm:pt modelId="{056B368C-99A0-4136-AE41-DE157FBD3924}" type="pres">
      <dgm:prSet presAssocID="{CF0215CE-BB44-401B-AEED-410A07DB066D}" presName="rootComposite3" presStyleCnt="0"/>
      <dgm:spPr/>
    </dgm:pt>
    <dgm:pt modelId="{B75D8326-0924-4F49-ADAF-FE5641F4D586}" type="pres">
      <dgm:prSet presAssocID="{CF0215CE-BB44-401B-AEED-410A07DB066D}" presName="rootText3" presStyleLbl="asst1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48AE12-B897-4C35-8300-66A57C22E0DB}" type="pres">
      <dgm:prSet presAssocID="{CF0215CE-BB44-401B-AEED-410A07DB066D}" presName="rootConnector3" presStyleLbl="asst1" presStyleIdx="3" presStyleCnt="4"/>
      <dgm:spPr/>
      <dgm:t>
        <a:bodyPr/>
        <a:lstStyle/>
        <a:p>
          <a:endParaRPr lang="ru-RU"/>
        </a:p>
      </dgm:t>
    </dgm:pt>
    <dgm:pt modelId="{6F1F45AC-64D2-4D2D-BF35-5F41CF96832E}" type="pres">
      <dgm:prSet presAssocID="{CF0215CE-BB44-401B-AEED-410A07DB066D}" presName="hierChild6" presStyleCnt="0"/>
      <dgm:spPr/>
    </dgm:pt>
    <dgm:pt modelId="{4FFF2B50-459D-4C08-BCE5-9A1DE519606A}" type="pres">
      <dgm:prSet presAssocID="{CF0215CE-BB44-401B-AEED-410A07DB066D}" presName="hierChild7" presStyleCnt="0"/>
      <dgm:spPr/>
    </dgm:pt>
  </dgm:ptLst>
  <dgm:cxnLst>
    <dgm:cxn modelId="{66C01E27-2066-49AE-92F1-920C8CDE4363}" type="presOf" srcId="{28BBDA11-F667-4823-9AA4-35B4D419277E}" destId="{885AE7A9-DB0F-44CB-ABEF-D2D9DBAD35CA}" srcOrd="0" destOrd="0" presId="urn:microsoft.com/office/officeart/2005/8/layout/orgChart1"/>
    <dgm:cxn modelId="{6B183FAC-EE6D-43D2-8A6F-870DE8DC0183}" type="presOf" srcId="{17B3DC85-8CC8-4E6D-B94D-E0C02C71A4F3}" destId="{0C385647-63AC-4B62-ADCA-89C340BC1AFB}" srcOrd="1" destOrd="0" presId="urn:microsoft.com/office/officeart/2005/8/layout/orgChart1"/>
    <dgm:cxn modelId="{DD7FAA53-AD24-4CFD-B05A-9F27E8627BE3}" type="presOf" srcId="{8183A0A4-7914-4327-85EF-23AAE43CDE0F}" destId="{6D28C651-CCB4-48AE-B2C0-224C76562BBA}" srcOrd="1" destOrd="0" presId="urn:microsoft.com/office/officeart/2005/8/layout/orgChart1"/>
    <dgm:cxn modelId="{EF761512-8880-4D49-819C-846FB1404E9A}" srcId="{A96A22E9-3D8C-4D68-ACA2-5E70A8501FE3}" destId="{8183A0A4-7914-4327-85EF-23AAE43CDE0F}" srcOrd="0" destOrd="0" parTransId="{66C58446-2F9A-4BB3-8BA5-C7135C483914}" sibTransId="{A5BF3AA1-2FFA-4FF0-9A39-8BF8AEBB2B29}"/>
    <dgm:cxn modelId="{E54744E8-0813-4170-9339-1D8C5038B78D}" type="presOf" srcId="{09DDA0B5-A4EB-49D4-ABD4-750FB1821CB8}" destId="{A8B8FCCA-6E15-480D-9717-3B9410157F2B}" srcOrd="0" destOrd="0" presId="urn:microsoft.com/office/officeart/2005/8/layout/orgChart1"/>
    <dgm:cxn modelId="{2B244FB4-4890-48D9-9F17-C141D7A40CA0}" type="presOf" srcId="{A032D02F-4F3B-4F18-8D9A-ABEFB2346C3E}" destId="{4181BCCC-E12C-4052-911A-FC00B62A1F2F}" srcOrd="0" destOrd="0" presId="urn:microsoft.com/office/officeart/2005/8/layout/orgChart1"/>
    <dgm:cxn modelId="{4BD88A12-99AF-49A8-B5E0-6EF096776715}" type="presOf" srcId="{A032D02F-4F3B-4F18-8D9A-ABEFB2346C3E}" destId="{0AF70F61-7901-4C0F-9C3F-A23DEDD696B2}" srcOrd="1" destOrd="0" presId="urn:microsoft.com/office/officeart/2005/8/layout/orgChart1"/>
    <dgm:cxn modelId="{72D7D182-35BE-42E4-B2C3-BE392C30A65D}" srcId="{8183A0A4-7914-4327-85EF-23AAE43CDE0F}" destId="{FB856750-4357-4039-BEFC-637930FAC368}" srcOrd="4" destOrd="0" parTransId="{A964C962-A71D-48B2-98E3-23CDE3DA6548}" sibTransId="{81BC8C9A-8772-481F-9736-B8447A5ACBFA}"/>
    <dgm:cxn modelId="{B9392040-7164-4288-8397-14D5A6AB27E7}" srcId="{8183A0A4-7914-4327-85EF-23AAE43CDE0F}" destId="{E81F725C-0A8F-4254-BCB7-691ED8FDC93B}" srcOrd="1" destOrd="0" parTransId="{7204B1A1-D97A-45EC-BB62-B0015E15D4D8}" sibTransId="{27437624-F6AA-4AE5-8C17-5D186055C6B0}"/>
    <dgm:cxn modelId="{C561A29A-7840-4318-803C-D16FB11660AA}" type="presOf" srcId="{E81F725C-0A8F-4254-BCB7-691ED8FDC93B}" destId="{A7871BCD-39F3-40AF-9B60-BE75013B333C}" srcOrd="0" destOrd="0" presId="urn:microsoft.com/office/officeart/2005/8/layout/orgChart1"/>
    <dgm:cxn modelId="{A5873592-11E8-495A-A250-8F51AD66DEDA}" type="presOf" srcId="{7204B1A1-D97A-45EC-BB62-B0015E15D4D8}" destId="{35FBFC54-FE75-4ADA-B8CA-1C9570C92DC3}" srcOrd="0" destOrd="0" presId="urn:microsoft.com/office/officeart/2005/8/layout/orgChart1"/>
    <dgm:cxn modelId="{71651763-DC21-439B-8C73-0B783C492F2B}" type="presOf" srcId="{28BBDA11-F667-4823-9AA4-35B4D419277E}" destId="{021EC3EC-AE6F-49C4-B8F7-10FAFF860396}" srcOrd="1" destOrd="0" presId="urn:microsoft.com/office/officeart/2005/8/layout/orgChart1"/>
    <dgm:cxn modelId="{EDE461A6-22B0-4E35-8B6C-E4BA100A2FFB}" type="presOf" srcId="{FB856750-4357-4039-BEFC-637930FAC368}" destId="{CB6DB54B-5B50-4564-A48F-D3E9E1BC1BA5}" srcOrd="1" destOrd="0" presId="urn:microsoft.com/office/officeart/2005/8/layout/orgChart1"/>
    <dgm:cxn modelId="{32DEFFC0-61A0-4C5E-8309-9389D668360D}" type="presOf" srcId="{18E1E2E2-D091-4A84-86E1-EEBAB462ADC3}" destId="{9A4F6DB4-2F72-4701-A479-C3C0034929FB}" srcOrd="0" destOrd="0" presId="urn:microsoft.com/office/officeart/2005/8/layout/orgChart1"/>
    <dgm:cxn modelId="{75EC7AB7-E0A2-4339-8F1F-D49D48E46EBA}" srcId="{8183A0A4-7914-4327-85EF-23AAE43CDE0F}" destId="{18E1E2E2-D091-4A84-86E1-EEBAB462ADC3}" srcOrd="2" destOrd="0" parTransId="{AA933A26-73DA-4D93-A501-3CD366E78E2D}" sibTransId="{1631E099-F351-4DF8-A72D-46BDD0290205}"/>
    <dgm:cxn modelId="{03D15B51-1DA4-41CA-8982-9D50CE84B078}" type="presOf" srcId="{8183A0A4-7914-4327-85EF-23AAE43CDE0F}" destId="{E7716555-2A41-4A37-8D44-1B1788F899F9}" srcOrd="0" destOrd="0" presId="urn:microsoft.com/office/officeart/2005/8/layout/orgChart1"/>
    <dgm:cxn modelId="{33C34E83-6DD4-43E2-BE42-E7F1F906070E}" type="presOf" srcId="{E81F725C-0A8F-4254-BCB7-691ED8FDC93B}" destId="{0DA2C278-619E-4A1B-8A2B-314906BC5D7C}" srcOrd="1" destOrd="0" presId="urn:microsoft.com/office/officeart/2005/8/layout/orgChart1"/>
    <dgm:cxn modelId="{F92D1598-59F2-4EDF-ADE7-FAA2FFDF6872}" srcId="{8183A0A4-7914-4327-85EF-23AAE43CDE0F}" destId="{28BBDA11-F667-4823-9AA4-35B4D419277E}" srcOrd="6" destOrd="0" parTransId="{DF89BA78-05D5-40B7-A51B-3814AA251F4A}" sibTransId="{04F6B0DD-01B6-4C45-A4DD-86ED3A001F32}"/>
    <dgm:cxn modelId="{C181B5D7-D575-4F01-BFBC-1E3578814098}" type="presOf" srcId="{CF0215CE-BB44-401B-AEED-410A07DB066D}" destId="{B75D8326-0924-4F49-ADAF-FE5641F4D586}" srcOrd="0" destOrd="0" presId="urn:microsoft.com/office/officeart/2005/8/layout/orgChart1"/>
    <dgm:cxn modelId="{D6977655-0B32-4B1D-9BC7-FCA2EBF0D48A}" type="presOf" srcId="{1BC47762-A731-420D-953E-6548DB449D25}" destId="{23D5944C-AD49-448A-812C-E0E4AA6AEB36}" srcOrd="0" destOrd="0" presId="urn:microsoft.com/office/officeart/2005/8/layout/orgChart1"/>
    <dgm:cxn modelId="{1F495A92-09C4-40C0-B634-0A989D66239C}" srcId="{8183A0A4-7914-4327-85EF-23AAE43CDE0F}" destId="{CF0215CE-BB44-401B-AEED-410A07DB066D}" srcOrd="3" destOrd="0" parTransId="{3091FB91-A79D-4C1E-BF42-9FAA007CE743}" sibTransId="{77067CCF-E571-4626-89BF-239ED65EC79D}"/>
    <dgm:cxn modelId="{6C57C8F6-60B1-4697-BA8C-E50953B12347}" type="presOf" srcId="{18E1E2E2-D091-4A84-86E1-EEBAB462ADC3}" destId="{2FF05945-A593-4138-AF7F-5BD0FE964235}" srcOrd="1" destOrd="0" presId="urn:microsoft.com/office/officeart/2005/8/layout/orgChart1"/>
    <dgm:cxn modelId="{91F93BB9-51D9-4C1C-8E4B-F5C0A00E275D}" type="presOf" srcId="{A964C962-A71D-48B2-98E3-23CDE3DA6548}" destId="{42C7DE34-8557-4A92-80D4-9B11D09FB5CF}" srcOrd="0" destOrd="0" presId="urn:microsoft.com/office/officeart/2005/8/layout/orgChart1"/>
    <dgm:cxn modelId="{509649E5-A9C1-4F68-9C0E-72110A3A5DB0}" type="presOf" srcId="{A96A22E9-3D8C-4D68-ACA2-5E70A8501FE3}" destId="{D59D3CB2-1590-4436-9366-237B7E40DF1B}" srcOrd="0" destOrd="0" presId="urn:microsoft.com/office/officeart/2005/8/layout/orgChart1"/>
    <dgm:cxn modelId="{E62F6AB0-14C6-4795-9CE1-2E741C26CEED}" type="presOf" srcId="{3091FB91-A79D-4C1E-BF42-9FAA007CE743}" destId="{A1B284CF-6F02-41E8-9F46-B2D66511CEC3}" srcOrd="0" destOrd="0" presId="urn:microsoft.com/office/officeart/2005/8/layout/orgChart1"/>
    <dgm:cxn modelId="{5A0C7276-0842-484C-8AFA-89E180A8F364}" srcId="{8183A0A4-7914-4327-85EF-23AAE43CDE0F}" destId="{A032D02F-4F3B-4F18-8D9A-ABEFB2346C3E}" srcOrd="0" destOrd="0" parTransId="{1BC47762-A731-420D-953E-6548DB449D25}" sibTransId="{22ECAFDA-81A7-4C8E-AFC1-B098BD3DE768}"/>
    <dgm:cxn modelId="{0D3AF50C-6ACA-4FF8-8125-D626EB03BDFD}" type="presOf" srcId="{DF89BA78-05D5-40B7-A51B-3814AA251F4A}" destId="{96551C29-B8C8-4AE9-BF95-06B8C56166B9}" srcOrd="0" destOrd="0" presId="urn:microsoft.com/office/officeart/2005/8/layout/orgChart1"/>
    <dgm:cxn modelId="{CEF1DFBF-ECF1-48A8-8EC3-8BAF7C3B5390}" type="presOf" srcId="{CF0215CE-BB44-401B-AEED-410A07DB066D}" destId="{DE48AE12-B897-4C35-8300-66A57C22E0DB}" srcOrd="1" destOrd="0" presId="urn:microsoft.com/office/officeart/2005/8/layout/orgChart1"/>
    <dgm:cxn modelId="{4CD49537-DEC0-4F83-9FD1-ACE62EF3E240}" srcId="{8183A0A4-7914-4327-85EF-23AAE43CDE0F}" destId="{17B3DC85-8CC8-4E6D-B94D-E0C02C71A4F3}" srcOrd="5" destOrd="0" parTransId="{09DDA0B5-A4EB-49D4-ABD4-750FB1821CB8}" sibTransId="{A7FC7D8F-C7C6-484E-8861-14295BBD12E6}"/>
    <dgm:cxn modelId="{6E01193F-04BD-4595-8F8A-7F7752BC757B}" type="presOf" srcId="{17B3DC85-8CC8-4E6D-B94D-E0C02C71A4F3}" destId="{4A41D192-1D68-4BE2-B551-1C06A53DD30C}" srcOrd="0" destOrd="0" presId="urn:microsoft.com/office/officeart/2005/8/layout/orgChart1"/>
    <dgm:cxn modelId="{8CDD017F-3C72-4667-A6D2-1D914E4CC899}" type="presOf" srcId="{AA933A26-73DA-4D93-A501-3CD366E78E2D}" destId="{D91A558A-7371-41E6-AEED-1C4C62C6CC6C}" srcOrd="0" destOrd="0" presId="urn:microsoft.com/office/officeart/2005/8/layout/orgChart1"/>
    <dgm:cxn modelId="{AF512774-D646-4BCD-840E-9B6D7B351BCB}" type="presOf" srcId="{FB856750-4357-4039-BEFC-637930FAC368}" destId="{A4D216D5-E897-4F50-B7F7-658830A55566}" srcOrd="0" destOrd="0" presId="urn:microsoft.com/office/officeart/2005/8/layout/orgChart1"/>
    <dgm:cxn modelId="{9E7AAE39-54C6-4CEE-ABBE-701D47F3E8A8}" type="presParOf" srcId="{D59D3CB2-1590-4436-9366-237B7E40DF1B}" destId="{97EE1A1A-3455-4C46-BB25-5EBEF4F897FE}" srcOrd="0" destOrd="0" presId="urn:microsoft.com/office/officeart/2005/8/layout/orgChart1"/>
    <dgm:cxn modelId="{4F32A0E1-1EA9-45A2-B13F-5ABD1A509C09}" type="presParOf" srcId="{97EE1A1A-3455-4C46-BB25-5EBEF4F897FE}" destId="{7B61C299-A3B5-4F9D-85BC-5A22BB6D10C7}" srcOrd="0" destOrd="0" presId="urn:microsoft.com/office/officeart/2005/8/layout/orgChart1"/>
    <dgm:cxn modelId="{60B4F967-D75C-41CB-A50B-D12795F520AB}" type="presParOf" srcId="{7B61C299-A3B5-4F9D-85BC-5A22BB6D10C7}" destId="{E7716555-2A41-4A37-8D44-1B1788F899F9}" srcOrd="0" destOrd="0" presId="urn:microsoft.com/office/officeart/2005/8/layout/orgChart1"/>
    <dgm:cxn modelId="{95704B6E-3FEB-4405-8E97-97F91A572AA6}" type="presParOf" srcId="{7B61C299-A3B5-4F9D-85BC-5A22BB6D10C7}" destId="{6D28C651-CCB4-48AE-B2C0-224C76562BBA}" srcOrd="1" destOrd="0" presId="urn:microsoft.com/office/officeart/2005/8/layout/orgChart1"/>
    <dgm:cxn modelId="{8B0ADCA9-2F76-45C6-B948-F96E20BF49C2}" type="presParOf" srcId="{97EE1A1A-3455-4C46-BB25-5EBEF4F897FE}" destId="{1A272052-5A7F-4E63-9612-5D5B0E61EF10}" srcOrd="1" destOrd="0" presId="urn:microsoft.com/office/officeart/2005/8/layout/orgChart1"/>
    <dgm:cxn modelId="{0365057F-F018-4AFF-9B79-BC85779D16B8}" type="presParOf" srcId="{1A272052-5A7F-4E63-9612-5D5B0E61EF10}" destId="{42C7DE34-8557-4A92-80D4-9B11D09FB5CF}" srcOrd="0" destOrd="0" presId="urn:microsoft.com/office/officeart/2005/8/layout/orgChart1"/>
    <dgm:cxn modelId="{54740AF0-CD97-40B1-AAAB-86AB86999D8B}" type="presParOf" srcId="{1A272052-5A7F-4E63-9612-5D5B0E61EF10}" destId="{5B790695-CC1A-485F-ADBF-5FED5920E0E0}" srcOrd="1" destOrd="0" presId="urn:microsoft.com/office/officeart/2005/8/layout/orgChart1"/>
    <dgm:cxn modelId="{10F4DE5C-BC63-42FA-910E-A5D12376E76D}" type="presParOf" srcId="{5B790695-CC1A-485F-ADBF-5FED5920E0E0}" destId="{14022F9A-3636-48A4-A71A-9445AD8B9691}" srcOrd="0" destOrd="0" presId="urn:microsoft.com/office/officeart/2005/8/layout/orgChart1"/>
    <dgm:cxn modelId="{A0BB454D-5666-4A53-BED9-3E132F8747CC}" type="presParOf" srcId="{14022F9A-3636-48A4-A71A-9445AD8B9691}" destId="{A4D216D5-E897-4F50-B7F7-658830A55566}" srcOrd="0" destOrd="0" presId="urn:microsoft.com/office/officeart/2005/8/layout/orgChart1"/>
    <dgm:cxn modelId="{254036C9-EA4C-4A6E-BA7B-762BADE36204}" type="presParOf" srcId="{14022F9A-3636-48A4-A71A-9445AD8B9691}" destId="{CB6DB54B-5B50-4564-A48F-D3E9E1BC1BA5}" srcOrd="1" destOrd="0" presId="urn:microsoft.com/office/officeart/2005/8/layout/orgChart1"/>
    <dgm:cxn modelId="{1C75A98C-A2DA-42F0-816E-C1DB9DC149ED}" type="presParOf" srcId="{5B790695-CC1A-485F-ADBF-5FED5920E0E0}" destId="{A457D67A-FD68-481B-ABCE-04D054F40B92}" srcOrd="1" destOrd="0" presId="urn:microsoft.com/office/officeart/2005/8/layout/orgChart1"/>
    <dgm:cxn modelId="{EFC808D0-ABAB-468D-950D-D0439B4E4346}" type="presParOf" srcId="{5B790695-CC1A-485F-ADBF-5FED5920E0E0}" destId="{2FA1051F-CAA8-4849-AB5F-543C5BDC5ED3}" srcOrd="2" destOrd="0" presId="urn:microsoft.com/office/officeart/2005/8/layout/orgChart1"/>
    <dgm:cxn modelId="{0A1EA57E-91F0-4D0E-ABD2-9741810C79DA}" type="presParOf" srcId="{1A272052-5A7F-4E63-9612-5D5B0E61EF10}" destId="{A8B8FCCA-6E15-480D-9717-3B9410157F2B}" srcOrd="2" destOrd="0" presId="urn:microsoft.com/office/officeart/2005/8/layout/orgChart1"/>
    <dgm:cxn modelId="{41107466-B8E2-431A-90C6-043B47DB154A}" type="presParOf" srcId="{1A272052-5A7F-4E63-9612-5D5B0E61EF10}" destId="{9DD37373-2BA3-4EEC-AF94-DA9B65B734FA}" srcOrd="3" destOrd="0" presId="urn:microsoft.com/office/officeart/2005/8/layout/orgChart1"/>
    <dgm:cxn modelId="{76DA90E3-158A-4394-A158-D498CA97DE06}" type="presParOf" srcId="{9DD37373-2BA3-4EEC-AF94-DA9B65B734FA}" destId="{43AD4DFD-09EC-438B-BF8F-2C35B7325460}" srcOrd="0" destOrd="0" presId="urn:microsoft.com/office/officeart/2005/8/layout/orgChart1"/>
    <dgm:cxn modelId="{6BEC8C85-B151-41DB-B811-1158CFC3C538}" type="presParOf" srcId="{43AD4DFD-09EC-438B-BF8F-2C35B7325460}" destId="{4A41D192-1D68-4BE2-B551-1C06A53DD30C}" srcOrd="0" destOrd="0" presId="urn:microsoft.com/office/officeart/2005/8/layout/orgChart1"/>
    <dgm:cxn modelId="{8AC3CEFF-D5A7-48A2-8D39-5D597AAC1353}" type="presParOf" srcId="{43AD4DFD-09EC-438B-BF8F-2C35B7325460}" destId="{0C385647-63AC-4B62-ADCA-89C340BC1AFB}" srcOrd="1" destOrd="0" presId="urn:microsoft.com/office/officeart/2005/8/layout/orgChart1"/>
    <dgm:cxn modelId="{C306B2F5-EE6B-4083-A974-D765A57BB27B}" type="presParOf" srcId="{9DD37373-2BA3-4EEC-AF94-DA9B65B734FA}" destId="{B453E8DA-212C-407D-BEF9-8C95E4CF11CA}" srcOrd="1" destOrd="0" presId="urn:microsoft.com/office/officeart/2005/8/layout/orgChart1"/>
    <dgm:cxn modelId="{51367EF8-EEE3-43D6-96B8-5F8FEDD2A521}" type="presParOf" srcId="{9DD37373-2BA3-4EEC-AF94-DA9B65B734FA}" destId="{4C7A3A6A-A07D-421E-BDF9-389D7B153D5F}" srcOrd="2" destOrd="0" presId="urn:microsoft.com/office/officeart/2005/8/layout/orgChart1"/>
    <dgm:cxn modelId="{6FCDFEDD-C733-44BC-A6CA-8DA961EDF96D}" type="presParOf" srcId="{1A272052-5A7F-4E63-9612-5D5B0E61EF10}" destId="{96551C29-B8C8-4AE9-BF95-06B8C56166B9}" srcOrd="4" destOrd="0" presId="urn:microsoft.com/office/officeart/2005/8/layout/orgChart1"/>
    <dgm:cxn modelId="{6F3DD1C1-5407-4AB1-94AC-6717FF40C313}" type="presParOf" srcId="{1A272052-5A7F-4E63-9612-5D5B0E61EF10}" destId="{FF105FFA-6725-48C1-9618-54918BD4AEFA}" srcOrd="5" destOrd="0" presId="urn:microsoft.com/office/officeart/2005/8/layout/orgChart1"/>
    <dgm:cxn modelId="{E4BAC264-F06E-4E87-8C1B-61E40CBBEBF8}" type="presParOf" srcId="{FF105FFA-6725-48C1-9618-54918BD4AEFA}" destId="{BF9F2BEE-3F3E-4E8B-B9F4-FC59FFC44051}" srcOrd="0" destOrd="0" presId="urn:microsoft.com/office/officeart/2005/8/layout/orgChart1"/>
    <dgm:cxn modelId="{923EE7E7-310F-474C-ADA5-0FE41D58327E}" type="presParOf" srcId="{BF9F2BEE-3F3E-4E8B-B9F4-FC59FFC44051}" destId="{885AE7A9-DB0F-44CB-ABEF-D2D9DBAD35CA}" srcOrd="0" destOrd="0" presId="urn:microsoft.com/office/officeart/2005/8/layout/orgChart1"/>
    <dgm:cxn modelId="{92734601-A776-45C0-910C-2467C13E303D}" type="presParOf" srcId="{BF9F2BEE-3F3E-4E8B-B9F4-FC59FFC44051}" destId="{021EC3EC-AE6F-49C4-B8F7-10FAFF860396}" srcOrd="1" destOrd="0" presId="urn:microsoft.com/office/officeart/2005/8/layout/orgChart1"/>
    <dgm:cxn modelId="{F58C03B4-34AB-4CE7-981F-EED68C1B0BCB}" type="presParOf" srcId="{FF105FFA-6725-48C1-9618-54918BD4AEFA}" destId="{3104D1AC-19A5-42EC-B01B-00015617A5C7}" srcOrd="1" destOrd="0" presId="urn:microsoft.com/office/officeart/2005/8/layout/orgChart1"/>
    <dgm:cxn modelId="{BEE423E4-D09E-47D2-BD27-3402EEE60160}" type="presParOf" srcId="{FF105FFA-6725-48C1-9618-54918BD4AEFA}" destId="{EA231686-5DF2-4355-B0BE-C72F665932CA}" srcOrd="2" destOrd="0" presId="urn:microsoft.com/office/officeart/2005/8/layout/orgChart1"/>
    <dgm:cxn modelId="{AD90D300-BD72-434A-8B2A-6AFD1B5A81E7}" type="presParOf" srcId="{97EE1A1A-3455-4C46-BB25-5EBEF4F897FE}" destId="{CAF78A69-1555-4E26-A5AD-E2BD9C4A4433}" srcOrd="2" destOrd="0" presId="urn:microsoft.com/office/officeart/2005/8/layout/orgChart1"/>
    <dgm:cxn modelId="{3138A7D5-0F1F-45E0-8AEE-D0863FC5F152}" type="presParOf" srcId="{CAF78A69-1555-4E26-A5AD-E2BD9C4A4433}" destId="{23D5944C-AD49-448A-812C-E0E4AA6AEB36}" srcOrd="0" destOrd="0" presId="urn:microsoft.com/office/officeart/2005/8/layout/orgChart1"/>
    <dgm:cxn modelId="{3A928BCB-3225-4879-9C9F-FE0595982FCC}" type="presParOf" srcId="{CAF78A69-1555-4E26-A5AD-E2BD9C4A4433}" destId="{A4E2F07D-9C67-4157-8FEB-84E1F7D6D1E9}" srcOrd="1" destOrd="0" presId="urn:microsoft.com/office/officeart/2005/8/layout/orgChart1"/>
    <dgm:cxn modelId="{BEC3CC35-603E-4FB2-8965-051C0880E57C}" type="presParOf" srcId="{A4E2F07D-9C67-4157-8FEB-84E1F7D6D1E9}" destId="{17C80285-4771-4F17-A8DF-09385539101F}" srcOrd="0" destOrd="0" presId="urn:microsoft.com/office/officeart/2005/8/layout/orgChart1"/>
    <dgm:cxn modelId="{B94FB2FC-D0AD-47A5-9C61-0367F127BF4A}" type="presParOf" srcId="{17C80285-4771-4F17-A8DF-09385539101F}" destId="{4181BCCC-E12C-4052-911A-FC00B62A1F2F}" srcOrd="0" destOrd="0" presId="urn:microsoft.com/office/officeart/2005/8/layout/orgChart1"/>
    <dgm:cxn modelId="{233FC530-93C3-4E32-872C-C8EF68CE64CA}" type="presParOf" srcId="{17C80285-4771-4F17-A8DF-09385539101F}" destId="{0AF70F61-7901-4C0F-9C3F-A23DEDD696B2}" srcOrd="1" destOrd="0" presId="urn:microsoft.com/office/officeart/2005/8/layout/orgChart1"/>
    <dgm:cxn modelId="{349238E6-0B3A-4AD5-90D6-2AC744D5D8E6}" type="presParOf" srcId="{A4E2F07D-9C67-4157-8FEB-84E1F7D6D1E9}" destId="{A075871F-6835-44F3-9AB0-B3AFD1CEB6CD}" srcOrd="1" destOrd="0" presId="urn:microsoft.com/office/officeart/2005/8/layout/orgChart1"/>
    <dgm:cxn modelId="{85A06BF5-7291-4F89-A332-0BEFC28D5A39}" type="presParOf" srcId="{A4E2F07D-9C67-4157-8FEB-84E1F7D6D1E9}" destId="{F601DCEE-16D5-4D67-B075-E959FBD02E7D}" srcOrd="2" destOrd="0" presId="urn:microsoft.com/office/officeart/2005/8/layout/orgChart1"/>
    <dgm:cxn modelId="{0BBBA579-A05A-4C2D-B35C-4B18A4AE1CB5}" type="presParOf" srcId="{CAF78A69-1555-4E26-A5AD-E2BD9C4A4433}" destId="{35FBFC54-FE75-4ADA-B8CA-1C9570C92DC3}" srcOrd="2" destOrd="0" presId="urn:microsoft.com/office/officeart/2005/8/layout/orgChart1"/>
    <dgm:cxn modelId="{E99DE12A-1564-48E4-AF1E-4AE02E86BD49}" type="presParOf" srcId="{CAF78A69-1555-4E26-A5AD-E2BD9C4A4433}" destId="{817B2476-683F-4BA8-9546-C2EEE30676D1}" srcOrd="3" destOrd="0" presId="urn:microsoft.com/office/officeart/2005/8/layout/orgChart1"/>
    <dgm:cxn modelId="{09E16730-384B-4898-A8CF-B2D746D77F6D}" type="presParOf" srcId="{817B2476-683F-4BA8-9546-C2EEE30676D1}" destId="{2D649F4A-C9A5-4A14-9781-A002AD728152}" srcOrd="0" destOrd="0" presId="urn:microsoft.com/office/officeart/2005/8/layout/orgChart1"/>
    <dgm:cxn modelId="{E6E12A6E-FD4B-4C2A-ADA7-BA7DD5FEDF19}" type="presParOf" srcId="{2D649F4A-C9A5-4A14-9781-A002AD728152}" destId="{A7871BCD-39F3-40AF-9B60-BE75013B333C}" srcOrd="0" destOrd="0" presId="urn:microsoft.com/office/officeart/2005/8/layout/orgChart1"/>
    <dgm:cxn modelId="{923E8155-6623-45E2-9118-EDD117F34012}" type="presParOf" srcId="{2D649F4A-C9A5-4A14-9781-A002AD728152}" destId="{0DA2C278-619E-4A1B-8A2B-314906BC5D7C}" srcOrd="1" destOrd="0" presId="urn:microsoft.com/office/officeart/2005/8/layout/orgChart1"/>
    <dgm:cxn modelId="{D1372117-44F0-4A88-B010-7A9D26FA6475}" type="presParOf" srcId="{817B2476-683F-4BA8-9546-C2EEE30676D1}" destId="{4B807FE8-14A1-4379-9968-8327A0E928A2}" srcOrd="1" destOrd="0" presId="urn:microsoft.com/office/officeart/2005/8/layout/orgChart1"/>
    <dgm:cxn modelId="{8F904104-13E0-494B-9C3E-8E1FB196C9CC}" type="presParOf" srcId="{817B2476-683F-4BA8-9546-C2EEE30676D1}" destId="{1F6224E7-6654-474F-9047-3CEE867014D4}" srcOrd="2" destOrd="0" presId="urn:microsoft.com/office/officeart/2005/8/layout/orgChart1"/>
    <dgm:cxn modelId="{16787089-38E0-4829-9566-88FBAA39E111}" type="presParOf" srcId="{CAF78A69-1555-4E26-A5AD-E2BD9C4A4433}" destId="{D91A558A-7371-41E6-AEED-1C4C62C6CC6C}" srcOrd="4" destOrd="0" presId="urn:microsoft.com/office/officeart/2005/8/layout/orgChart1"/>
    <dgm:cxn modelId="{438DAB09-1B74-4ED9-98B5-5F23F4E157C2}" type="presParOf" srcId="{CAF78A69-1555-4E26-A5AD-E2BD9C4A4433}" destId="{ED2BEFDB-6931-4BE2-9027-5628C3CEF713}" srcOrd="5" destOrd="0" presId="urn:microsoft.com/office/officeart/2005/8/layout/orgChart1"/>
    <dgm:cxn modelId="{9258AB32-7537-4E84-9160-6CFCA6ED16F4}" type="presParOf" srcId="{ED2BEFDB-6931-4BE2-9027-5628C3CEF713}" destId="{D02AAFB8-0051-4E73-82BC-33C3EB1690EA}" srcOrd="0" destOrd="0" presId="urn:microsoft.com/office/officeart/2005/8/layout/orgChart1"/>
    <dgm:cxn modelId="{9F1BC0F4-FA0B-4536-9A1B-BB01EA0EEE1C}" type="presParOf" srcId="{D02AAFB8-0051-4E73-82BC-33C3EB1690EA}" destId="{9A4F6DB4-2F72-4701-A479-C3C0034929FB}" srcOrd="0" destOrd="0" presId="urn:microsoft.com/office/officeart/2005/8/layout/orgChart1"/>
    <dgm:cxn modelId="{AD4B9D3E-3C20-4EB7-A3DE-95F3BBF89C81}" type="presParOf" srcId="{D02AAFB8-0051-4E73-82BC-33C3EB1690EA}" destId="{2FF05945-A593-4138-AF7F-5BD0FE964235}" srcOrd="1" destOrd="0" presId="urn:microsoft.com/office/officeart/2005/8/layout/orgChart1"/>
    <dgm:cxn modelId="{AFEA37B8-BF2D-4F57-BCDF-DC698F7E9626}" type="presParOf" srcId="{ED2BEFDB-6931-4BE2-9027-5628C3CEF713}" destId="{05C2EBDC-8770-4530-BEBD-EE4F51E931AB}" srcOrd="1" destOrd="0" presId="urn:microsoft.com/office/officeart/2005/8/layout/orgChart1"/>
    <dgm:cxn modelId="{0D0AE856-C529-4122-9E2E-4A1D3066D182}" type="presParOf" srcId="{ED2BEFDB-6931-4BE2-9027-5628C3CEF713}" destId="{EDDA231D-98A8-48D5-9BBB-1FCA328947F9}" srcOrd="2" destOrd="0" presId="urn:microsoft.com/office/officeart/2005/8/layout/orgChart1"/>
    <dgm:cxn modelId="{6777B91C-4A38-4503-9F1F-12BEDE74C34E}" type="presParOf" srcId="{CAF78A69-1555-4E26-A5AD-E2BD9C4A4433}" destId="{A1B284CF-6F02-41E8-9F46-B2D66511CEC3}" srcOrd="6" destOrd="0" presId="urn:microsoft.com/office/officeart/2005/8/layout/orgChart1"/>
    <dgm:cxn modelId="{7D6D2F55-9916-424F-81F7-7766FF2FFDB8}" type="presParOf" srcId="{CAF78A69-1555-4E26-A5AD-E2BD9C4A4433}" destId="{BE488334-8A56-43F9-8C01-2845E3DC03CA}" srcOrd="7" destOrd="0" presId="urn:microsoft.com/office/officeart/2005/8/layout/orgChart1"/>
    <dgm:cxn modelId="{E5D8301F-17E6-4F3E-BCDE-AC648650677E}" type="presParOf" srcId="{BE488334-8A56-43F9-8C01-2845E3DC03CA}" destId="{056B368C-99A0-4136-AE41-DE157FBD3924}" srcOrd="0" destOrd="0" presId="urn:microsoft.com/office/officeart/2005/8/layout/orgChart1"/>
    <dgm:cxn modelId="{58C2C7D6-9B3C-4DC3-A4C5-3A70AFECDAD1}" type="presParOf" srcId="{056B368C-99A0-4136-AE41-DE157FBD3924}" destId="{B75D8326-0924-4F49-ADAF-FE5641F4D586}" srcOrd="0" destOrd="0" presId="urn:microsoft.com/office/officeart/2005/8/layout/orgChart1"/>
    <dgm:cxn modelId="{78C86C7B-23A3-4E33-A27B-12BBDD1C3E38}" type="presParOf" srcId="{056B368C-99A0-4136-AE41-DE157FBD3924}" destId="{DE48AE12-B897-4C35-8300-66A57C22E0DB}" srcOrd="1" destOrd="0" presId="urn:microsoft.com/office/officeart/2005/8/layout/orgChart1"/>
    <dgm:cxn modelId="{25719C9B-332D-4180-9BA5-522B74AFAC22}" type="presParOf" srcId="{BE488334-8A56-43F9-8C01-2845E3DC03CA}" destId="{6F1F45AC-64D2-4D2D-BF35-5F41CF96832E}" srcOrd="1" destOrd="0" presId="urn:microsoft.com/office/officeart/2005/8/layout/orgChart1"/>
    <dgm:cxn modelId="{BDA198C4-D81F-460B-A353-971FECB4CE02}" type="presParOf" srcId="{BE488334-8A56-43F9-8C01-2845E3DC03CA}" destId="{4FFF2B50-459D-4C08-BCE5-9A1DE519606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79FFF26-D785-4A85-9256-DA572824C739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806BDEE-6813-4D41-9C0D-6CE979943603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Культура, кинематография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6B29E435-8274-4030-A278-CB459EF0E0C9}" type="parTrans" cxnId="{791AB65A-0B09-4644-9EC1-F19C9105BE0C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738AB3D4-BAAE-4062-8A26-3FA4F215B26B}" type="sibTrans" cxnId="{791AB65A-0B09-4644-9EC1-F19C9105BE0C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0CE666F8-DBE6-4632-BB5D-1C2E15656790}">
      <dgm:prSet phldrT="[Текст]" custT="1"/>
      <dgm:spPr>
        <a:solidFill>
          <a:srgbClr val="0070C0"/>
        </a:solidFill>
        <a:ln w="12700">
          <a:solidFill>
            <a:schemeClr val="tx1"/>
          </a:solidFill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Культура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19B2BF9A-ED5E-4C45-B700-F2F001F60097}" type="parTrans" cxnId="{B062FFF9-F746-4F1D-9E55-DB2B184F0C24}">
      <dgm:prSet/>
      <dgm:spPr>
        <a:ln>
          <a:solidFill>
            <a:srgbClr val="7030A0"/>
          </a:solidFill>
        </a:ln>
      </dgm:spPr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F359F03E-1286-437B-9721-0AB8DE88AF5C}" type="sibTrans" cxnId="{B062FFF9-F746-4F1D-9E55-DB2B184F0C24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28941F22-212A-40EF-A5BA-3F842FF6022C}">
      <dgm:prSet phldrT="[Текст]" custT="1"/>
      <dgm:spPr>
        <a:solidFill>
          <a:srgbClr val="00B050"/>
        </a:solidFill>
        <a:ln w="12700">
          <a:solidFill>
            <a:schemeClr val="tx1"/>
          </a:solidFill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Кинематография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6BAAAA87-0E1A-4F1C-B8B3-7729232A8BCB}" type="sibTrans" cxnId="{45EE0FE9-9A0D-4402-BF93-0C9D762CFAF5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0B44B103-C23A-41BB-B0E0-8C565609FF09}" type="parTrans" cxnId="{45EE0FE9-9A0D-4402-BF93-0C9D762CFAF5}">
      <dgm:prSet/>
      <dgm:spPr>
        <a:solidFill>
          <a:srgbClr val="7030A0"/>
        </a:solidFill>
        <a:ln>
          <a:solidFill>
            <a:srgbClr val="7030A0"/>
          </a:solidFill>
        </a:ln>
      </dgm:spPr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9398FF37-82B7-4C9A-AFC5-54D12AF440F1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2020 г. - 25 969,2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AE025415-E75C-4DDB-A965-E934E4CEFEFC}" type="parTrans" cxnId="{70667947-1170-484C-A070-F40081AB3CD9}">
      <dgm:prSet/>
      <dgm:spPr>
        <a:ln>
          <a:solidFill>
            <a:srgbClr val="0070C0"/>
          </a:solidFill>
        </a:ln>
      </dgm:spPr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F658B8E4-8C35-4576-9891-2FE433B782DE}" type="sibTrans" cxnId="{70667947-1170-484C-A070-F40081AB3CD9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44442D3B-CE6F-4D29-83BB-0F849BB4A7DF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2021 г. - 25 956,2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DE3D139E-7518-46E1-88A8-84F247BDEC2E}" type="parTrans" cxnId="{FE452B70-A6F7-4FAC-A9A4-78393A671259}">
      <dgm:prSet/>
      <dgm:spPr>
        <a:ln>
          <a:solidFill>
            <a:srgbClr val="0070C0"/>
          </a:solidFill>
        </a:ln>
      </dgm:spPr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74CC96BB-AECD-43B8-9171-8D4DF4DFF4E4}" type="sibTrans" cxnId="{FE452B70-A6F7-4FAC-A9A4-78393A671259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78A8DC3A-15A8-44AD-8AEF-A575FC12C097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2020 г. -      630,0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E77D02A0-9853-4CEB-AC93-0D79FCDC7A7D}" type="parTrans" cxnId="{1947A597-0615-42D3-BDF8-876B9EA857D6}">
      <dgm:prSet/>
      <dgm:spPr>
        <a:solidFill>
          <a:schemeClr val="accent6"/>
        </a:solidFill>
        <a:ln>
          <a:solidFill>
            <a:srgbClr val="00B050"/>
          </a:solidFill>
        </a:ln>
      </dgm:spPr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7268D27C-000F-4A0B-A9B4-F85980D0EB50}" type="sibTrans" cxnId="{1947A597-0615-42D3-BDF8-876B9EA857D6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E67DA225-55E5-499D-A9AE-6722FAFAF1C9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2019 г. -    626,2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6F6AF9D3-7A89-47E7-A66F-570C57E8C101}" type="parTrans" cxnId="{F82D33E5-3BBA-4408-9E11-29BA249D63A8}">
      <dgm:prSet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63FCB527-C3C5-43FD-A827-7A286CB6ABD9}" type="sibTrans" cxnId="{F82D33E5-3BBA-4408-9E11-29BA249D63A8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CAF4989E-B901-4913-AD63-7E11C96D76E0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2019 г. - 26 466,8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07EFC34C-6401-4657-82FF-F912CE550C5F}" type="sibTrans" cxnId="{502ACCED-C7DA-4D34-B917-6EAF76BF79F0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E3BA980C-F4DD-4A57-85A3-DCB35DE8627C}" type="parTrans" cxnId="{502ACCED-C7DA-4D34-B917-6EAF76BF79F0}">
      <dgm:prSet/>
      <dgm:spPr>
        <a:solidFill>
          <a:schemeClr val="accent3">
            <a:lumMod val="75000"/>
          </a:schemeClr>
        </a:solidFill>
        <a:ln>
          <a:solidFill>
            <a:srgbClr val="0070C0"/>
          </a:solidFill>
        </a:ln>
      </dgm:spPr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1BE0B217-D0BD-4236-B374-308C64C56C82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2020 г. -     630,0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4902D348-FEC1-4907-8EA6-1451FEBB5437}" type="parTrans" cxnId="{852D25AE-9B83-46BA-92F0-E7E21CD30EB3}">
      <dgm:prSet/>
      <dgm:spPr>
        <a:noFill/>
        <a:ln>
          <a:solidFill>
            <a:srgbClr val="00B050"/>
          </a:solidFill>
        </a:ln>
      </dgm:spPr>
      <dgm:t>
        <a:bodyPr/>
        <a:lstStyle/>
        <a:p>
          <a:endParaRPr lang="ru-RU" sz="1600"/>
        </a:p>
      </dgm:t>
    </dgm:pt>
    <dgm:pt modelId="{A43CB451-AAF6-489E-A0D5-4339FC774CBE}" type="sibTrans" cxnId="{852D25AE-9B83-46BA-92F0-E7E21CD30EB3}">
      <dgm:prSet/>
      <dgm:spPr/>
      <dgm:t>
        <a:bodyPr/>
        <a:lstStyle/>
        <a:p>
          <a:endParaRPr lang="ru-RU" sz="1600"/>
        </a:p>
      </dgm:t>
    </dgm:pt>
    <dgm:pt modelId="{2C6116C1-F76B-4CB9-ACB9-DF77F814FC06}">
      <dgm:prSet phldrT="[Текст]" custT="1"/>
      <dgm:spPr>
        <a:solidFill>
          <a:schemeClr val="accent6">
            <a:lumMod val="75000"/>
          </a:schemeClr>
        </a:solidFill>
        <a:ln w="12700">
          <a:solidFill>
            <a:schemeClr val="tx1"/>
          </a:solidFill>
        </a:ln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Другие вопросы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567C85F8-9377-4387-95C9-8C6657FCC92A}" type="parTrans" cxnId="{E328A126-A27B-4A01-9295-2552A934D89B}">
      <dgm:prSet/>
      <dgm:spPr>
        <a:ln>
          <a:solidFill>
            <a:srgbClr val="7030A0"/>
          </a:solidFill>
        </a:ln>
      </dgm:spPr>
      <dgm:t>
        <a:bodyPr/>
        <a:lstStyle/>
        <a:p>
          <a:endParaRPr lang="ru-RU"/>
        </a:p>
      </dgm:t>
    </dgm:pt>
    <dgm:pt modelId="{F2F6CEF9-F822-4220-A95E-C42A2562D411}" type="sibTrans" cxnId="{E328A126-A27B-4A01-9295-2552A934D89B}">
      <dgm:prSet/>
      <dgm:spPr/>
      <dgm:t>
        <a:bodyPr/>
        <a:lstStyle/>
        <a:p>
          <a:endParaRPr lang="ru-RU"/>
        </a:p>
      </dgm:t>
    </dgm:pt>
    <dgm:pt modelId="{6A02F387-7510-47FD-AA5B-D1267E047855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2021 г. -  17 488,4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41F2F33C-AAEE-4BBF-BE7B-F82B8C8EC8D1}" type="parTrans" cxnId="{916A1CFE-50A3-4903-92B3-421C090EF5E3}">
      <dgm:prSet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ru-RU"/>
        </a:p>
      </dgm:t>
    </dgm:pt>
    <dgm:pt modelId="{C3698826-1D87-4266-A86F-E250465ABDF7}" type="sibTrans" cxnId="{916A1CFE-50A3-4903-92B3-421C090EF5E3}">
      <dgm:prSet/>
      <dgm:spPr/>
      <dgm:t>
        <a:bodyPr/>
        <a:lstStyle/>
        <a:p>
          <a:endParaRPr lang="ru-RU"/>
        </a:p>
      </dgm:t>
    </dgm:pt>
    <dgm:pt modelId="{5FB7E6BA-4BCE-4DD8-83EB-D060043CE456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2019 г. - 20 272,7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61729CEC-8A9F-46FC-B5E1-B16A34E08FD7}" type="parTrans" cxnId="{BA611080-1C10-403C-8130-908381ED5340}">
      <dgm:prSet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ru-RU"/>
        </a:p>
      </dgm:t>
    </dgm:pt>
    <dgm:pt modelId="{C14AD73A-DD01-410B-B640-3DF86BCDC37F}" type="sibTrans" cxnId="{BA611080-1C10-403C-8130-908381ED5340}">
      <dgm:prSet/>
      <dgm:spPr/>
      <dgm:t>
        <a:bodyPr/>
        <a:lstStyle/>
        <a:p>
          <a:endParaRPr lang="ru-RU"/>
        </a:p>
      </dgm:t>
    </dgm:pt>
    <dgm:pt modelId="{50DA75F7-66A1-459B-AB2C-D91E429B175B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2020 г. - 16 619,7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EFA2BAC2-7C21-474A-9234-45F81BA18074}" type="parTrans" cxnId="{55460A79-2D1F-45E1-B464-E8537F4BC55C}">
      <dgm:prSet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ru-RU"/>
        </a:p>
      </dgm:t>
    </dgm:pt>
    <dgm:pt modelId="{899A9494-E9D0-4052-A4DF-661A2D4EAEDA}" type="sibTrans" cxnId="{55460A79-2D1F-45E1-B464-E8537F4BC55C}">
      <dgm:prSet/>
      <dgm:spPr/>
      <dgm:t>
        <a:bodyPr/>
        <a:lstStyle/>
        <a:p>
          <a:endParaRPr lang="ru-RU"/>
        </a:p>
      </dgm:t>
    </dgm:pt>
    <dgm:pt modelId="{AEAEAD78-8327-4931-97AB-4EC178770270}" type="pres">
      <dgm:prSet presAssocID="{479FFF26-D785-4A85-9256-DA572824C73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EA7E348-2246-492D-9A6C-BC3F944F0FA8}" type="pres">
      <dgm:prSet presAssocID="{4806BDEE-6813-4D41-9C0D-6CE979943603}" presName="hierRoot1" presStyleCnt="0">
        <dgm:presLayoutVars>
          <dgm:hierBranch val="init"/>
        </dgm:presLayoutVars>
      </dgm:prSet>
      <dgm:spPr/>
    </dgm:pt>
    <dgm:pt modelId="{26D7488F-B802-44D0-9177-698D3F51BA6C}" type="pres">
      <dgm:prSet presAssocID="{4806BDEE-6813-4D41-9C0D-6CE979943603}" presName="rootComposite1" presStyleCnt="0"/>
      <dgm:spPr/>
    </dgm:pt>
    <dgm:pt modelId="{BC66D6EE-2CE6-4FCF-9D0D-14B2DBCD9451}" type="pres">
      <dgm:prSet presAssocID="{4806BDEE-6813-4D41-9C0D-6CE979943603}" presName="rootText1" presStyleLbl="node0" presStyleIdx="0" presStyleCnt="1" custScaleX="171690" custScaleY="1565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8994B05-FC24-45D2-AD1C-0ED37F5C64ED}" type="pres">
      <dgm:prSet presAssocID="{4806BDEE-6813-4D41-9C0D-6CE97994360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F6AE70F-D481-4046-9112-68396F7DC2BD}" type="pres">
      <dgm:prSet presAssocID="{4806BDEE-6813-4D41-9C0D-6CE979943603}" presName="hierChild2" presStyleCnt="0"/>
      <dgm:spPr/>
    </dgm:pt>
    <dgm:pt modelId="{CD91F90E-C00E-4465-8712-F4B1F33C6675}" type="pres">
      <dgm:prSet presAssocID="{19B2BF9A-ED5E-4C45-B700-F2F001F60097}" presName="Name37" presStyleLbl="parChTrans1D2" presStyleIdx="0" presStyleCnt="3"/>
      <dgm:spPr/>
      <dgm:t>
        <a:bodyPr/>
        <a:lstStyle/>
        <a:p>
          <a:endParaRPr lang="ru-RU"/>
        </a:p>
      </dgm:t>
    </dgm:pt>
    <dgm:pt modelId="{0EA75E35-9067-4C99-8328-CCF79DF83B87}" type="pres">
      <dgm:prSet presAssocID="{0CE666F8-DBE6-4632-BB5D-1C2E15656790}" presName="hierRoot2" presStyleCnt="0">
        <dgm:presLayoutVars>
          <dgm:hierBranch val="init"/>
        </dgm:presLayoutVars>
      </dgm:prSet>
      <dgm:spPr/>
    </dgm:pt>
    <dgm:pt modelId="{27203FDA-CA24-4B5A-9C29-6313ECB78CCC}" type="pres">
      <dgm:prSet presAssocID="{0CE666F8-DBE6-4632-BB5D-1C2E15656790}" presName="rootComposite" presStyleCnt="0"/>
      <dgm:spPr/>
    </dgm:pt>
    <dgm:pt modelId="{F0A86CB2-9F5A-448B-BA41-515C6BE144C9}" type="pres">
      <dgm:prSet presAssocID="{0CE666F8-DBE6-4632-BB5D-1C2E15656790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FB5E667-C717-4BCC-A045-74B84421324F}" type="pres">
      <dgm:prSet presAssocID="{0CE666F8-DBE6-4632-BB5D-1C2E15656790}" presName="rootConnector" presStyleLbl="node2" presStyleIdx="0" presStyleCnt="3"/>
      <dgm:spPr/>
      <dgm:t>
        <a:bodyPr/>
        <a:lstStyle/>
        <a:p>
          <a:endParaRPr lang="ru-RU"/>
        </a:p>
      </dgm:t>
    </dgm:pt>
    <dgm:pt modelId="{04E445CA-33CE-4A15-921B-3D3E5709E535}" type="pres">
      <dgm:prSet presAssocID="{0CE666F8-DBE6-4632-BB5D-1C2E15656790}" presName="hierChild4" presStyleCnt="0"/>
      <dgm:spPr/>
    </dgm:pt>
    <dgm:pt modelId="{9E250E38-A287-402A-A581-DF7811A30C1F}" type="pres">
      <dgm:prSet presAssocID="{E3BA980C-F4DD-4A57-85A3-DCB35DE8627C}" presName="Name37" presStyleLbl="parChTrans1D3" presStyleIdx="0" presStyleCnt="9"/>
      <dgm:spPr/>
      <dgm:t>
        <a:bodyPr/>
        <a:lstStyle/>
        <a:p>
          <a:endParaRPr lang="ru-RU"/>
        </a:p>
      </dgm:t>
    </dgm:pt>
    <dgm:pt modelId="{E1A4B736-37F6-42AF-AE54-DD2C81B55538}" type="pres">
      <dgm:prSet presAssocID="{CAF4989E-B901-4913-AD63-7E11C96D76E0}" presName="hierRoot2" presStyleCnt="0">
        <dgm:presLayoutVars>
          <dgm:hierBranch val="init"/>
        </dgm:presLayoutVars>
      </dgm:prSet>
      <dgm:spPr/>
    </dgm:pt>
    <dgm:pt modelId="{E8513EF8-C4FF-473E-9A82-81CD23D0A8A2}" type="pres">
      <dgm:prSet presAssocID="{CAF4989E-B901-4913-AD63-7E11C96D76E0}" presName="rootComposite" presStyleCnt="0"/>
      <dgm:spPr/>
    </dgm:pt>
    <dgm:pt modelId="{05D54EFE-FB3A-4CC7-8EBA-D1CB9B785C38}" type="pres">
      <dgm:prSet presAssocID="{CAF4989E-B901-4913-AD63-7E11C96D76E0}" presName="rootText" presStyleLbl="node3" presStyleIdx="0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3C017F1-5557-4D60-B4A6-147A56187C22}" type="pres">
      <dgm:prSet presAssocID="{CAF4989E-B901-4913-AD63-7E11C96D76E0}" presName="rootConnector" presStyleLbl="node3" presStyleIdx="0" presStyleCnt="9"/>
      <dgm:spPr/>
      <dgm:t>
        <a:bodyPr/>
        <a:lstStyle/>
        <a:p>
          <a:endParaRPr lang="ru-RU"/>
        </a:p>
      </dgm:t>
    </dgm:pt>
    <dgm:pt modelId="{057B1EA8-BC13-4ECE-B352-A1FD3BE197EA}" type="pres">
      <dgm:prSet presAssocID="{CAF4989E-B901-4913-AD63-7E11C96D76E0}" presName="hierChild4" presStyleCnt="0"/>
      <dgm:spPr/>
    </dgm:pt>
    <dgm:pt modelId="{6A834C0A-3AF0-4610-B234-AAE4128B22DF}" type="pres">
      <dgm:prSet presAssocID="{CAF4989E-B901-4913-AD63-7E11C96D76E0}" presName="hierChild5" presStyleCnt="0"/>
      <dgm:spPr/>
    </dgm:pt>
    <dgm:pt modelId="{F2923B3E-E518-4B56-93D0-175231DEB9F1}" type="pres">
      <dgm:prSet presAssocID="{AE025415-E75C-4DDB-A965-E934E4CEFEFC}" presName="Name37" presStyleLbl="parChTrans1D3" presStyleIdx="1" presStyleCnt="9"/>
      <dgm:spPr/>
      <dgm:t>
        <a:bodyPr/>
        <a:lstStyle/>
        <a:p>
          <a:endParaRPr lang="ru-RU"/>
        </a:p>
      </dgm:t>
    </dgm:pt>
    <dgm:pt modelId="{94D941BC-8F3D-4CB9-8AEE-F58295320A65}" type="pres">
      <dgm:prSet presAssocID="{9398FF37-82B7-4C9A-AFC5-54D12AF440F1}" presName="hierRoot2" presStyleCnt="0">
        <dgm:presLayoutVars>
          <dgm:hierBranch val="init"/>
        </dgm:presLayoutVars>
      </dgm:prSet>
      <dgm:spPr/>
    </dgm:pt>
    <dgm:pt modelId="{8EA48288-27C9-4E96-BC2E-283A95AAFE0D}" type="pres">
      <dgm:prSet presAssocID="{9398FF37-82B7-4C9A-AFC5-54D12AF440F1}" presName="rootComposite" presStyleCnt="0"/>
      <dgm:spPr/>
    </dgm:pt>
    <dgm:pt modelId="{B0367FA6-ADCD-4515-ABEA-C22E270CAE6E}" type="pres">
      <dgm:prSet presAssocID="{9398FF37-82B7-4C9A-AFC5-54D12AF440F1}" presName="rootText" presStyleLbl="node3" presStyleIdx="1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349D7C-476B-4EF3-9E99-A4CC7624FCB6}" type="pres">
      <dgm:prSet presAssocID="{9398FF37-82B7-4C9A-AFC5-54D12AF440F1}" presName="rootConnector" presStyleLbl="node3" presStyleIdx="1" presStyleCnt="9"/>
      <dgm:spPr/>
      <dgm:t>
        <a:bodyPr/>
        <a:lstStyle/>
        <a:p>
          <a:endParaRPr lang="ru-RU"/>
        </a:p>
      </dgm:t>
    </dgm:pt>
    <dgm:pt modelId="{329FC6D1-7D51-4EAE-94F9-99BC93C57AC3}" type="pres">
      <dgm:prSet presAssocID="{9398FF37-82B7-4C9A-AFC5-54D12AF440F1}" presName="hierChild4" presStyleCnt="0"/>
      <dgm:spPr/>
    </dgm:pt>
    <dgm:pt modelId="{0AD6C203-2E81-49E0-8590-4C06C5D8DDF2}" type="pres">
      <dgm:prSet presAssocID="{9398FF37-82B7-4C9A-AFC5-54D12AF440F1}" presName="hierChild5" presStyleCnt="0"/>
      <dgm:spPr/>
    </dgm:pt>
    <dgm:pt modelId="{45989A71-8FEB-4E2F-B8BD-F8A18AD33F72}" type="pres">
      <dgm:prSet presAssocID="{DE3D139E-7518-46E1-88A8-84F247BDEC2E}" presName="Name37" presStyleLbl="parChTrans1D3" presStyleIdx="2" presStyleCnt="9"/>
      <dgm:spPr/>
      <dgm:t>
        <a:bodyPr/>
        <a:lstStyle/>
        <a:p>
          <a:endParaRPr lang="ru-RU"/>
        </a:p>
      </dgm:t>
    </dgm:pt>
    <dgm:pt modelId="{B015531C-5D9E-4209-995D-43F38C85C75D}" type="pres">
      <dgm:prSet presAssocID="{44442D3B-CE6F-4D29-83BB-0F849BB4A7DF}" presName="hierRoot2" presStyleCnt="0">
        <dgm:presLayoutVars>
          <dgm:hierBranch val="init"/>
        </dgm:presLayoutVars>
      </dgm:prSet>
      <dgm:spPr/>
    </dgm:pt>
    <dgm:pt modelId="{3050E82A-708C-4497-9B12-CA85DF6C5DC8}" type="pres">
      <dgm:prSet presAssocID="{44442D3B-CE6F-4D29-83BB-0F849BB4A7DF}" presName="rootComposite" presStyleCnt="0"/>
      <dgm:spPr/>
    </dgm:pt>
    <dgm:pt modelId="{C3FECCFD-F9FB-4C2B-8BF7-C00086F5330B}" type="pres">
      <dgm:prSet presAssocID="{44442D3B-CE6F-4D29-83BB-0F849BB4A7DF}" presName="rootText" presStyleLbl="node3" presStyleIdx="2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82850CE-CB12-4AA3-9B0B-886144B201D5}" type="pres">
      <dgm:prSet presAssocID="{44442D3B-CE6F-4D29-83BB-0F849BB4A7DF}" presName="rootConnector" presStyleLbl="node3" presStyleIdx="2" presStyleCnt="9"/>
      <dgm:spPr/>
      <dgm:t>
        <a:bodyPr/>
        <a:lstStyle/>
        <a:p>
          <a:endParaRPr lang="ru-RU"/>
        </a:p>
      </dgm:t>
    </dgm:pt>
    <dgm:pt modelId="{31D9D793-FE8E-4AFB-86A9-27B176389AC4}" type="pres">
      <dgm:prSet presAssocID="{44442D3B-CE6F-4D29-83BB-0F849BB4A7DF}" presName="hierChild4" presStyleCnt="0"/>
      <dgm:spPr/>
    </dgm:pt>
    <dgm:pt modelId="{6FF92726-0398-48C3-9581-35BF3F66EA57}" type="pres">
      <dgm:prSet presAssocID="{44442D3B-CE6F-4D29-83BB-0F849BB4A7DF}" presName="hierChild5" presStyleCnt="0"/>
      <dgm:spPr/>
    </dgm:pt>
    <dgm:pt modelId="{7699E96F-D076-4855-ADB8-CA4E1EF230BE}" type="pres">
      <dgm:prSet presAssocID="{0CE666F8-DBE6-4632-BB5D-1C2E15656790}" presName="hierChild5" presStyleCnt="0"/>
      <dgm:spPr/>
    </dgm:pt>
    <dgm:pt modelId="{100493F9-D634-4ECC-A622-5D56F33DAEAF}" type="pres">
      <dgm:prSet presAssocID="{0B44B103-C23A-41BB-B0E0-8C565609FF09}" presName="Name37" presStyleLbl="parChTrans1D2" presStyleIdx="1" presStyleCnt="3"/>
      <dgm:spPr/>
      <dgm:t>
        <a:bodyPr/>
        <a:lstStyle/>
        <a:p>
          <a:endParaRPr lang="ru-RU"/>
        </a:p>
      </dgm:t>
    </dgm:pt>
    <dgm:pt modelId="{0551617C-2ADD-4E20-8D65-BFA62AB5CCC8}" type="pres">
      <dgm:prSet presAssocID="{28941F22-212A-40EF-A5BA-3F842FF6022C}" presName="hierRoot2" presStyleCnt="0">
        <dgm:presLayoutVars>
          <dgm:hierBranch val="init"/>
        </dgm:presLayoutVars>
      </dgm:prSet>
      <dgm:spPr/>
    </dgm:pt>
    <dgm:pt modelId="{DD6CE2FF-3723-408F-BCE8-080AAD7B7999}" type="pres">
      <dgm:prSet presAssocID="{28941F22-212A-40EF-A5BA-3F842FF6022C}" presName="rootComposite" presStyleCnt="0"/>
      <dgm:spPr/>
    </dgm:pt>
    <dgm:pt modelId="{144FEA56-AB7B-410A-8308-5EEA440F5EDD}" type="pres">
      <dgm:prSet presAssocID="{28941F22-212A-40EF-A5BA-3F842FF6022C}" presName="rootText" presStyleLbl="node2" presStyleIdx="1" presStyleCnt="3" custScaleX="1098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ED12E86-B57B-49FF-8271-5DF2D4786338}" type="pres">
      <dgm:prSet presAssocID="{28941F22-212A-40EF-A5BA-3F842FF6022C}" presName="rootConnector" presStyleLbl="node2" presStyleIdx="1" presStyleCnt="3"/>
      <dgm:spPr/>
      <dgm:t>
        <a:bodyPr/>
        <a:lstStyle/>
        <a:p>
          <a:endParaRPr lang="ru-RU"/>
        </a:p>
      </dgm:t>
    </dgm:pt>
    <dgm:pt modelId="{FFDEEFA9-9117-4089-B5E4-E2FF4EDA6D1A}" type="pres">
      <dgm:prSet presAssocID="{28941F22-212A-40EF-A5BA-3F842FF6022C}" presName="hierChild4" presStyleCnt="0"/>
      <dgm:spPr/>
    </dgm:pt>
    <dgm:pt modelId="{28516B68-FBB4-4E87-9378-A749273AF516}" type="pres">
      <dgm:prSet presAssocID="{6F6AF9D3-7A89-47E7-A66F-570C57E8C101}" presName="Name37" presStyleLbl="parChTrans1D3" presStyleIdx="3" presStyleCnt="9"/>
      <dgm:spPr/>
      <dgm:t>
        <a:bodyPr/>
        <a:lstStyle/>
        <a:p>
          <a:endParaRPr lang="ru-RU"/>
        </a:p>
      </dgm:t>
    </dgm:pt>
    <dgm:pt modelId="{5D70F8D9-B382-4F6D-802E-E1346F32FCED}" type="pres">
      <dgm:prSet presAssocID="{E67DA225-55E5-499D-A9AE-6722FAFAF1C9}" presName="hierRoot2" presStyleCnt="0">
        <dgm:presLayoutVars>
          <dgm:hierBranch val="init"/>
        </dgm:presLayoutVars>
      </dgm:prSet>
      <dgm:spPr/>
    </dgm:pt>
    <dgm:pt modelId="{15CE9019-C1AA-4093-8778-B3C0E4EC3929}" type="pres">
      <dgm:prSet presAssocID="{E67DA225-55E5-499D-A9AE-6722FAFAF1C9}" presName="rootComposite" presStyleCnt="0"/>
      <dgm:spPr/>
    </dgm:pt>
    <dgm:pt modelId="{E1F01F2C-A859-47F0-ADE7-0798AEE90C6A}" type="pres">
      <dgm:prSet presAssocID="{E67DA225-55E5-499D-A9AE-6722FAFAF1C9}" presName="rootText" presStyleLbl="node3" presStyleIdx="3" presStyleCnt="9" custScaleX="1082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8681FC-8126-4094-9C9F-E7DFFE1E750D}" type="pres">
      <dgm:prSet presAssocID="{E67DA225-55E5-499D-A9AE-6722FAFAF1C9}" presName="rootConnector" presStyleLbl="node3" presStyleIdx="3" presStyleCnt="9"/>
      <dgm:spPr/>
      <dgm:t>
        <a:bodyPr/>
        <a:lstStyle/>
        <a:p>
          <a:endParaRPr lang="ru-RU"/>
        </a:p>
      </dgm:t>
    </dgm:pt>
    <dgm:pt modelId="{DA262CCF-588B-41FC-AE5A-1BBD87BB0663}" type="pres">
      <dgm:prSet presAssocID="{E67DA225-55E5-499D-A9AE-6722FAFAF1C9}" presName="hierChild4" presStyleCnt="0"/>
      <dgm:spPr/>
    </dgm:pt>
    <dgm:pt modelId="{57505221-9883-448A-907E-357F8CEB37DA}" type="pres">
      <dgm:prSet presAssocID="{E67DA225-55E5-499D-A9AE-6722FAFAF1C9}" presName="hierChild5" presStyleCnt="0"/>
      <dgm:spPr/>
    </dgm:pt>
    <dgm:pt modelId="{E457EA25-33CE-4594-A31B-F9B4699E9E01}" type="pres">
      <dgm:prSet presAssocID="{4902D348-FEC1-4907-8EA6-1451FEBB5437}" presName="Name37" presStyleLbl="parChTrans1D3" presStyleIdx="4" presStyleCnt="9"/>
      <dgm:spPr/>
      <dgm:t>
        <a:bodyPr/>
        <a:lstStyle/>
        <a:p>
          <a:endParaRPr lang="ru-RU"/>
        </a:p>
      </dgm:t>
    </dgm:pt>
    <dgm:pt modelId="{ABD6498E-0B2F-445F-9C00-5383E9B832AB}" type="pres">
      <dgm:prSet presAssocID="{1BE0B217-D0BD-4236-B374-308C64C56C82}" presName="hierRoot2" presStyleCnt="0">
        <dgm:presLayoutVars>
          <dgm:hierBranch val="init"/>
        </dgm:presLayoutVars>
      </dgm:prSet>
      <dgm:spPr/>
    </dgm:pt>
    <dgm:pt modelId="{3C965B98-1DAA-454E-9C46-B62274CCD160}" type="pres">
      <dgm:prSet presAssocID="{1BE0B217-D0BD-4236-B374-308C64C56C82}" presName="rootComposite" presStyleCnt="0"/>
      <dgm:spPr/>
    </dgm:pt>
    <dgm:pt modelId="{188BE143-0076-4641-8C5A-36FAE2A15E5C}" type="pres">
      <dgm:prSet presAssocID="{1BE0B217-D0BD-4236-B374-308C64C56C82}" presName="rootText" presStyleLbl="node3" presStyleIdx="4" presStyleCnt="9" custScaleX="1082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7980AB-ED04-42D5-B5D0-C8F395025EB1}" type="pres">
      <dgm:prSet presAssocID="{1BE0B217-D0BD-4236-B374-308C64C56C82}" presName="rootConnector" presStyleLbl="node3" presStyleIdx="4" presStyleCnt="9"/>
      <dgm:spPr/>
      <dgm:t>
        <a:bodyPr/>
        <a:lstStyle/>
        <a:p>
          <a:endParaRPr lang="ru-RU"/>
        </a:p>
      </dgm:t>
    </dgm:pt>
    <dgm:pt modelId="{C1143746-75F3-472E-BD47-06A2AB4C6F3E}" type="pres">
      <dgm:prSet presAssocID="{1BE0B217-D0BD-4236-B374-308C64C56C82}" presName="hierChild4" presStyleCnt="0"/>
      <dgm:spPr/>
    </dgm:pt>
    <dgm:pt modelId="{A9C25CE1-EE61-40E0-80FC-16CE8B6BECAF}" type="pres">
      <dgm:prSet presAssocID="{1BE0B217-D0BD-4236-B374-308C64C56C82}" presName="hierChild5" presStyleCnt="0"/>
      <dgm:spPr/>
    </dgm:pt>
    <dgm:pt modelId="{85A33153-1A1C-496E-A789-8D202750A164}" type="pres">
      <dgm:prSet presAssocID="{E77D02A0-9853-4CEB-AC93-0D79FCDC7A7D}" presName="Name37" presStyleLbl="parChTrans1D3" presStyleIdx="5" presStyleCnt="9"/>
      <dgm:spPr/>
      <dgm:t>
        <a:bodyPr/>
        <a:lstStyle/>
        <a:p>
          <a:endParaRPr lang="ru-RU"/>
        </a:p>
      </dgm:t>
    </dgm:pt>
    <dgm:pt modelId="{A75B7771-2C51-45DE-9243-AFD6D0045A62}" type="pres">
      <dgm:prSet presAssocID="{78A8DC3A-15A8-44AD-8AEF-A575FC12C097}" presName="hierRoot2" presStyleCnt="0">
        <dgm:presLayoutVars>
          <dgm:hierBranch val="init"/>
        </dgm:presLayoutVars>
      </dgm:prSet>
      <dgm:spPr/>
    </dgm:pt>
    <dgm:pt modelId="{67513B75-A60C-484B-8B33-E368AB27C756}" type="pres">
      <dgm:prSet presAssocID="{78A8DC3A-15A8-44AD-8AEF-A575FC12C097}" presName="rootComposite" presStyleCnt="0"/>
      <dgm:spPr/>
    </dgm:pt>
    <dgm:pt modelId="{4E7313E4-4C0B-4304-B679-A17E85926E93}" type="pres">
      <dgm:prSet presAssocID="{78A8DC3A-15A8-44AD-8AEF-A575FC12C097}" presName="rootText" presStyleLbl="node3" presStyleIdx="5" presStyleCnt="9" custScaleX="110169" custLinFactNeighborX="2423" custLinFactNeighborY="13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F42B721-5E4B-4DD2-AB2C-8588019DFB16}" type="pres">
      <dgm:prSet presAssocID="{78A8DC3A-15A8-44AD-8AEF-A575FC12C097}" presName="rootConnector" presStyleLbl="node3" presStyleIdx="5" presStyleCnt="9"/>
      <dgm:spPr/>
      <dgm:t>
        <a:bodyPr/>
        <a:lstStyle/>
        <a:p>
          <a:endParaRPr lang="ru-RU"/>
        </a:p>
      </dgm:t>
    </dgm:pt>
    <dgm:pt modelId="{A72F4A15-A13B-4964-829A-BD5142F15B73}" type="pres">
      <dgm:prSet presAssocID="{78A8DC3A-15A8-44AD-8AEF-A575FC12C097}" presName="hierChild4" presStyleCnt="0"/>
      <dgm:spPr/>
    </dgm:pt>
    <dgm:pt modelId="{4DD37D83-5CC7-493E-8C93-54B010ACBDB2}" type="pres">
      <dgm:prSet presAssocID="{78A8DC3A-15A8-44AD-8AEF-A575FC12C097}" presName="hierChild5" presStyleCnt="0"/>
      <dgm:spPr/>
    </dgm:pt>
    <dgm:pt modelId="{B0E6F910-83A7-4CF3-A4A5-BBF15B16C893}" type="pres">
      <dgm:prSet presAssocID="{28941F22-212A-40EF-A5BA-3F842FF6022C}" presName="hierChild5" presStyleCnt="0"/>
      <dgm:spPr/>
    </dgm:pt>
    <dgm:pt modelId="{FC0833CD-C318-4055-BD56-135279049D97}" type="pres">
      <dgm:prSet presAssocID="{567C85F8-9377-4387-95C9-8C6657FCC92A}" presName="Name37" presStyleLbl="parChTrans1D2" presStyleIdx="2" presStyleCnt="3"/>
      <dgm:spPr/>
      <dgm:t>
        <a:bodyPr/>
        <a:lstStyle/>
        <a:p>
          <a:endParaRPr lang="ru-RU"/>
        </a:p>
      </dgm:t>
    </dgm:pt>
    <dgm:pt modelId="{BFD80F04-32BD-441F-A633-1B66D0CCAC62}" type="pres">
      <dgm:prSet presAssocID="{2C6116C1-F76B-4CB9-ACB9-DF77F814FC06}" presName="hierRoot2" presStyleCnt="0">
        <dgm:presLayoutVars>
          <dgm:hierBranch val="init"/>
        </dgm:presLayoutVars>
      </dgm:prSet>
      <dgm:spPr/>
    </dgm:pt>
    <dgm:pt modelId="{5539F9C7-A9A3-4D7C-808D-9BAB6E4AA4E4}" type="pres">
      <dgm:prSet presAssocID="{2C6116C1-F76B-4CB9-ACB9-DF77F814FC06}" presName="rootComposite" presStyleCnt="0"/>
      <dgm:spPr/>
    </dgm:pt>
    <dgm:pt modelId="{E6A42E6F-BB76-4AB0-883F-4719BEEE8B5C}" type="pres">
      <dgm:prSet presAssocID="{2C6116C1-F76B-4CB9-ACB9-DF77F814FC06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C974016-D0BF-44C7-B489-68574C8DC795}" type="pres">
      <dgm:prSet presAssocID="{2C6116C1-F76B-4CB9-ACB9-DF77F814FC06}" presName="rootConnector" presStyleLbl="node2" presStyleIdx="2" presStyleCnt="3"/>
      <dgm:spPr/>
      <dgm:t>
        <a:bodyPr/>
        <a:lstStyle/>
        <a:p>
          <a:endParaRPr lang="ru-RU"/>
        </a:p>
      </dgm:t>
    </dgm:pt>
    <dgm:pt modelId="{AB2C8A5E-05FE-4E22-B250-0B1CF470B751}" type="pres">
      <dgm:prSet presAssocID="{2C6116C1-F76B-4CB9-ACB9-DF77F814FC06}" presName="hierChild4" presStyleCnt="0"/>
      <dgm:spPr/>
    </dgm:pt>
    <dgm:pt modelId="{4018AC15-AA7C-42CD-B0C3-D31FF7513695}" type="pres">
      <dgm:prSet presAssocID="{61729CEC-8A9F-46FC-B5E1-B16A34E08FD7}" presName="Name37" presStyleLbl="parChTrans1D3" presStyleIdx="6" presStyleCnt="9"/>
      <dgm:spPr/>
      <dgm:t>
        <a:bodyPr/>
        <a:lstStyle/>
        <a:p>
          <a:endParaRPr lang="ru-RU"/>
        </a:p>
      </dgm:t>
    </dgm:pt>
    <dgm:pt modelId="{4CC6B30A-FB7D-4FF4-901E-5538F8DC1DDF}" type="pres">
      <dgm:prSet presAssocID="{5FB7E6BA-4BCE-4DD8-83EB-D060043CE456}" presName="hierRoot2" presStyleCnt="0">
        <dgm:presLayoutVars>
          <dgm:hierBranch val="init"/>
        </dgm:presLayoutVars>
      </dgm:prSet>
      <dgm:spPr/>
    </dgm:pt>
    <dgm:pt modelId="{39E44C03-FB72-41FB-98F4-B9A1129CCF57}" type="pres">
      <dgm:prSet presAssocID="{5FB7E6BA-4BCE-4DD8-83EB-D060043CE456}" presName="rootComposite" presStyleCnt="0"/>
      <dgm:spPr/>
    </dgm:pt>
    <dgm:pt modelId="{CFEC60BE-BF11-4391-8B50-78AB59126FBF}" type="pres">
      <dgm:prSet presAssocID="{5FB7E6BA-4BCE-4DD8-83EB-D060043CE456}" presName="rootText" presStyleLbl="node3" presStyleIdx="6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841DAB-C4E7-44B8-9842-C474A3EBD72A}" type="pres">
      <dgm:prSet presAssocID="{5FB7E6BA-4BCE-4DD8-83EB-D060043CE456}" presName="rootConnector" presStyleLbl="node3" presStyleIdx="6" presStyleCnt="9"/>
      <dgm:spPr/>
      <dgm:t>
        <a:bodyPr/>
        <a:lstStyle/>
        <a:p>
          <a:endParaRPr lang="ru-RU"/>
        </a:p>
      </dgm:t>
    </dgm:pt>
    <dgm:pt modelId="{B337BA00-3307-4225-900A-049CDF68F5A8}" type="pres">
      <dgm:prSet presAssocID="{5FB7E6BA-4BCE-4DD8-83EB-D060043CE456}" presName="hierChild4" presStyleCnt="0"/>
      <dgm:spPr/>
    </dgm:pt>
    <dgm:pt modelId="{D32FF74F-75B8-4206-9F8D-7AC1566EB6E5}" type="pres">
      <dgm:prSet presAssocID="{5FB7E6BA-4BCE-4DD8-83EB-D060043CE456}" presName="hierChild5" presStyleCnt="0"/>
      <dgm:spPr/>
    </dgm:pt>
    <dgm:pt modelId="{D3D9A040-973D-4A76-AAAD-5E815E5F6B0E}" type="pres">
      <dgm:prSet presAssocID="{EFA2BAC2-7C21-474A-9234-45F81BA18074}" presName="Name37" presStyleLbl="parChTrans1D3" presStyleIdx="7" presStyleCnt="9"/>
      <dgm:spPr/>
      <dgm:t>
        <a:bodyPr/>
        <a:lstStyle/>
        <a:p>
          <a:endParaRPr lang="ru-RU"/>
        </a:p>
      </dgm:t>
    </dgm:pt>
    <dgm:pt modelId="{15A08CA8-1193-44D8-85D1-35DE8E7CD1AA}" type="pres">
      <dgm:prSet presAssocID="{50DA75F7-66A1-459B-AB2C-D91E429B175B}" presName="hierRoot2" presStyleCnt="0">
        <dgm:presLayoutVars>
          <dgm:hierBranch val="init"/>
        </dgm:presLayoutVars>
      </dgm:prSet>
      <dgm:spPr/>
    </dgm:pt>
    <dgm:pt modelId="{3BA3CCE1-22EB-4C27-9129-8BAD9385DCE8}" type="pres">
      <dgm:prSet presAssocID="{50DA75F7-66A1-459B-AB2C-D91E429B175B}" presName="rootComposite" presStyleCnt="0"/>
      <dgm:spPr/>
    </dgm:pt>
    <dgm:pt modelId="{7220DC6F-24D8-4E92-AE0D-227B1279BD2F}" type="pres">
      <dgm:prSet presAssocID="{50DA75F7-66A1-459B-AB2C-D91E429B175B}" presName="rootText" presStyleLbl="node3" presStyleIdx="7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5B35D3-B5A8-4638-9B7B-55C26FEA07D7}" type="pres">
      <dgm:prSet presAssocID="{50DA75F7-66A1-459B-AB2C-D91E429B175B}" presName="rootConnector" presStyleLbl="node3" presStyleIdx="7" presStyleCnt="9"/>
      <dgm:spPr/>
      <dgm:t>
        <a:bodyPr/>
        <a:lstStyle/>
        <a:p>
          <a:endParaRPr lang="ru-RU"/>
        </a:p>
      </dgm:t>
    </dgm:pt>
    <dgm:pt modelId="{9DA06EEE-82A7-4E3F-8DAC-09EFDAC9DFD1}" type="pres">
      <dgm:prSet presAssocID="{50DA75F7-66A1-459B-AB2C-D91E429B175B}" presName="hierChild4" presStyleCnt="0"/>
      <dgm:spPr/>
    </dgm:pt>
    <dgm:pt modelId="{DA884F95-BB8A-4ACF-8EAE-EF0CFFBCA352}" type="pres">
      <dgm:prSet presAssocID="{50DA75F7-66A1-459B-AB2C-D91E429B175B}" presName="hierChild5" presStyleCnt="0"/>
      <dgm:spPr/>
    </dgm:pt>
    <dgm:pt modelId="{8B96A068-BAB3-4B0D-8A3B-92B7E9A1E62C}" type="pres">
      <dgm:prSet presAssocID="{41F2F33C-AAEE-4BBF-BE7B-F82B8C8EC8D1}" presName="Name37" presStyleLbl="parChTrans1D3" presStyleIdx="8" presStyleCnt="9"/>
      <dgm:spPr/>
      <dgm:t>
        <a:bodyPr/>
        <a:lstStyle/>
        <a:p>
          <a:endParaRPr lang="ru-RU"/>
        </a:p>
      </dgm:t>
    </dgm:pt>
    <dgm:pt modelId="{1311E9FB-0FF0-4E21-A980-CA81EFF9CD95}" type="pres">
      <dgm:prSet presAssocID="{6A02F387-7510-47FD-AA5B-D1267E047855}" presName="hierRoot2" presStyleCnt="0">
        <dgm:presLayoutVars>
          <dgm:hierBranch val="init"/>
        </dgm:presLayoutVars>
      </dgm:prSet>
      <dgm:spPr/>
    </dgm:pt>
    <dgm:pt modelId="{BB2AE872-9549-4534-A938-1FE1A129DD22}" type="pres">
      <dgm:prSet presAssocID="{6A02F387-7510-47FD-AA5B-D1267E047855}" presName="rootComposite" presStyleCnt="0"/>
      <dgm:spPr/>
    </dgm:pt>
    <dgm:pt modelId="{6A419B81-8EA1-4990-963B-40A13B63ABDC}" type="pres">
      <dgm:prSet presAssocID="{6A02F387-7510-47FD-AA5B-D1267E047855}" presName="rootText" presStyleLbl="node3" presStyleIdx="8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35ADC62-2F40-40ED-BE89-A6CB87C19F71}" type="pres">
      <dgm:prSet presAssocID="{6A02F387-7510-47FD-AA5B-D1267E047855}" presName="rootConnector" presStyleLbl="node3" presStyleIdx="8" presStyleCnt="9"/>
      <dgm:spPr/>
      <dgm:t>
        <a:bodyPr/>
        <a:lstStyle/>
        <a:p>
          <a:endParaRPr lang="ru-RU"/>
        </a:p>
      </dgm:t>
    </dgm:pt>
    <dgm:pt modelId="{3B32CACF-279B-4672-932B-C3B75233BBCE}" type="pres">
      <dgm:prSet presAssocID="{6A02F387-7510-47FD-AA5B-D1267E047855}" presName="hierChild4" presStyleCnt="0"/>
      <dgm:spPr/>
    </dgm:pt>
    <dgm:pt modelId="{0406984D-129D-42E3-A79A-BB14B194A161}" type="pres">
      <dgm:prSet presAssocID="{6A02F387-7510-47FD-AA5B-D1267E047855}" presName="hierChild5" presStyleCnt="0"/>
      <dgm:spPr/>
    </dgm:pt>
    <dgm:pt modelId="{E2E033A7-0307-433F-B479-AF7478344149}" type="pres">
      <dgm:prSet presAssocID="{2C6116C1-F76B-4CB9-ACB9-DF77F814FC06}" presName="hierChild5" presStyleCnt="0"/>
      <dgm:spPr/>
    </dgm:pt>
    <dgm:pt modelId="{CFF12BAB-523F-4C47-8663-2A722FF8C193}" type="pres">
      <dgm:prSet presAssocID="{4806BDEE-6813-4D41-9C0D-6CE979943603}" presName="hierChild3" presStyleCnt="0"/>
      <dgm:spPr/>
    </dgm:pt>
  </dgm:ptLst>
  <dgm:cxnLst>
    <dgm:cxn modelId="{13962C09-FFFF-46AC-B114-7B86510941B9}" type="presOf" srcId="{41F2F33C-AAEE-4BBF-BE7B-F82B8C8EC8D1}" destId="{8B96A068-BAB3-4B0D-8A3B-92B7E9A1E62C}" srcOrd="0" destOrd="0" presId="urn:microsoft.com/office/officeart/2005/8/layout/orgChart1"/>
    <dgm:cxn modelId="{BA611080-1C10-403C-8130-908381ED5340}" srcId="{2C6116C1-F76B-4CB9-ACB9-DF77F814FC06}" destId="{5FB7E6BA-4BCE-4DD8-83EB-D060043CE456}" srcOrd="0" destOrd="0" parTransId="{61729CEC-8A9F-46FC-B5E1-B16A34E08FD7}" sibTransId="{C14AD73A-DD01-410B-B640-3DF86BCDC37F}"/>
    <dgm:cxn modelId="{00759999-4352-4845-A651-FFEF950DD46F}" type="presOf" srcId="{78A8DC3A-15A8-44AD-8AEF-A575FC12C097}" destId="{6F42B721-5E4B-4DD2-AB2C-8588019DFB16}" srcOrd="1" destOrd="0" presId="urn:microsoft.com/office/officeart/2005/8/layout/orgChart1"/>
    <dgm:cxn modelId="{FBFBEAD5-3C5B-4493-AB6E-18C744737F0E}" type="presOf" srcId="{50DA75F7-66A1-459B-AB2C-D91E429B175B}" destId="{8D5B35D3-B5A8-4638-9B7B-55C26FEA07D7}" srcOrd="1" destOrd="0" presId="urn:microsoft.com/office/officeart/2005/8/layout/orgChart1"/>
    <dgm:cxn modelId="{8083B52B-ED13-4AD2-8372-3B8E87E3AE65}" type="presOf" srcId="{E77D02A0-9853-4CEB-AC93-0D79FCDC7A7D}" destId="{85A33153-1A1C-496E-A789-8D202750A164}" srcOrd="0" destOrd="0" presId="urn:microsoft.com/office/officeart/2005/8/layout/orgChart1"/>
    <dgm:cxn modelId="{E328A126-A27B-4A01-9295-2552A934D89B}" srcId="{4806BDEE-6813-4D41-9C0D-6CE979943603}" destId="{2C6116C1-F76B-4CB9-ACB9-DF77F814FC06}" srcOrd="2" destOrd="0" parTransId="{567C85F8-9377-4387-95C9-8C6657FCC92A}" sibTransId="{F2F6CEF9-F822-4220-A95E-C42A2562D411}"/>
    <dgm:cxn modelId="{2F045036-002C-4019-A877-88D17D3E87D5}" type="presOf" srcId="{479FFF26-D785-4A85-9256-DA572824C739}" destId="{AEAEAD78-8327-4931-97AB-4EC178770270}" srcOrd="0" destOrd="0" presId="urn:microsoft.com/office/officeart/2005/8/layout/orgChart1"/>
    <dgm:cxn modelId="{C418B475-E615-434C-A525-240722EFEA4E}" type="presOf" srcId="{9398FF37-82B7-4C9A-AFC5-54D12AF440F1}" destId="{4A349D7C-476B-4EF3-9E99-A4CC7624FCB6}" srcOrd="1" destOrd="0" presId="urn:microsoft.com/office/officeart/2005/8/layout/orgChart1"/>
    <dgm:cxn modelId="{1947A597-0615-42D3-BDF8-876B9EA857D6}" srcId="{28941F22-212A-40EF-A5BA-3F842FF6022C}" destId="{78A8DC3A-15A8-44AD-8AEF-A575FC12C097}" srcOrd="2" destOrd="0" parTransId="{E77D02A0-9853-4CEB-AC93-0D79FCDC7A7D}" sibTransId="{7268D27C-000F-4A0B-A9B4-F85980D0EB50}"/>
    <dgm:cxn modelId="{D9F642D3-DF9E-4926-8B6A-CF5BAFDAF30D}" type="presOf" srcId="{50DA75F7-66A1-459B-AB2C-D91E429B175B}" destId="{7220DC6F-24D8-4E92-AE0D-227B1279BD2F}" srcOrd="0" destOrd="0" presId="urn:microsoft.com/office/officeart/2005/8/layout/orgChart1"/>
    <dgm:cxn modelId="{852D25AE-9B83-46BA-92F0-E7E21CD30EB3}" srcId="{28941F22-212A-40EF-A5BA-3F842FF6022C}" destId="{1BE0B217-D0BD-4236-B374-308C64C56C82}" srcOrd="1" destOrd="0" parTransId="{4902D348-FEC1-4907-8EA6-1451FEBB5437}" sibTransId="{A43CB451-AAF6-489E-A0D5-4339FC774CBE}"/>
    <dgm:cxn modelId="{837E6165-AD6B-4B0A-B2D9-9B9692B363D4}" type="presOf" srcId="{AE025415-E75C-4DDB-A965-E934E4CEFEFC}" destId="{F2923B3E-E518-4B56-93D0-175231DEB9F1}" srcOrd="0" destOrd="0" presId="urn:microsoft.com/office/officeart/2005/8/layout/orgChart1"/>
    <dgm:cxn modelId="{40BF0CDA-D093-4927-8A17-7ACE9A99228B}" type="presOf" srcId="{2C6116C1-F76B-4CB9-ACB9-DF77F814FC06}" destId="{5C974016-D0BF-44C7-B489-68574C8DC795}" srcOrd="1" destOrd="0" presId="urn:microsoft.com/office/officeart/2005/8/layout/orgChart1"/>
    <dgm:cxn modelId="{40E936A1-47FE-4A67-AFAB-E9BDCB6F957C}" type="presOf" srcId="{0B44B103-C23A-41BB-B0E0-8C565609FF09}" destId="{100493F9-D634-4ECC-A622-5D56F33DAEAF}" srcOrd="0" destOrd="0" presId="urn:microsoft.com/office/officeart/2005/8/layout/orgChart1"/>
    <dgm:cxn modelId="{2900DB63-AD99-4D91-AF77-DEB823BB736F}" type="presOf" srcId="{4806BDEE-6813-4D41-9C0D-6CE979943603}" destId="{BC66D6EE-2CE6-4FCF-9D0D-14B2DBCD9451}" srcOrd="0" destOrd="0" presId="urn:microsoft.com/office/officeart/2005/8/layout/orgChart1"/>
    <dgm:cxn modelId="{1F899FE1-9300-4A02-8CC4-38241200B534}" type="presOf" srcId="{567C85F8-9377-4387-95C9-8C6657FCC92A}" destId="{FC0833CD-C318-4055-BD56-135279049D97}" srcOrd="0" destOrd="0" presId="urn:microsoft.com/office/officeart/2005/8/layout/orgChart1"/>
    <dgm:cxn modelId="{5ED288EC-97DD-4F1B-98C0-5DE989751B85}" type="presOf" srcId="{2C6116C1-F76B-4CB9-ACB9-DF77F814FC06}" destId="{E6A42E6F-BB76-4AB0-883F-4719BEEE8B5C}" srcOrd="0" destOrd="0" presId="urn:microsoft.com/office/officeart/2005/8/layout/orgChart1"/>
    <dgm:cxn modelId="{DC40DF2A-2966-4418-BBD6-A08919C10C70}" type="presOf" srcId="{E67DA225-55E5-499D-A9AE-6722FAFAF1C9}" destId="{968681FC-8126-4094-9C9F-E7DFFE1E750D}" srcOrd="1" destOrd="0" presId="urn:microsoft.com/office/officeart/2005/8/layout/orgChart1"/>
    <dgm:cxn modelId="{0FF5B957-D59F-4086-A94B-8D07CA06405E}" type="presOf" srcId="{5FB7E6BA-4BCE-4DD8-83EB-D060043CE456}" destId="{36841DAB-C4E7-44B8-9842-C474A3EBD72A}" srcOrd="1" destOrd="0" presId="urn:microsoft.com/office/officeart/2005/8/layout/orgChart1"/>
    <dgm:cxn modelId="{06C73D10-8CDB-4340-8A42-B93BD87D4922}" type="presOf" srcId="{19B2BF9A-ED5E-4C45-B700-F2F001F60097}" destId="{CD91F90E-C00E-4465-8712-F4B1F33C6675}" srcOrd="0" destOrd="0" presId="urn:microsoft.com/office/officeart/2005/8/layout/orgChart1"/>
    <dgm:cxn modelId="{AB1655A8-A83A-4EC8-A6DA-3E00B2ADA986}" type="presOf" srcId="{0CE666F8-DBE6-4632-BB5D-1C2E15656790}" destId="{EFB5E667-C717-4BCC-A045-74B84421324F}" srcOrd="1" destOrd="0" presId="urn:microsoft.com/office/officeart/2005/8/layout/orgChart1"/>
    <dgm:cxn modelId="{ADFA1780-2BF1-4676-9045-82B642C75C24}" type="presOf" srcId="{E3BA980C-F4DD-4A57-85A3-DCB35DE8627C}" destId="{9E250E38-A287-402A-A581-DF7811A30C1F}" srcOrd="0" destOrd="0" presId="urn:microsoft.com/office/officeart/2005/8/layout/orgChart1"/>
    <dgm:cxn modelId="{B37D51DF-8C0A-4EE0-BE66-B1EA82E42EC0}" type="presOf" srcId="{61729CEC-8A9F-46FC-B5E1-B16A34E08FD7}" destId="{4018AC15-AA7C-42CD-B0C3-D31FF7513695}" srcOrd="0" destOrd="0" presId="urn:microsoft.com/office/officeart/2005/8/layout/orgChart1"/>
    <dgm:cxn modelId="{A68FDE0F-85DA-4B43-9737-35D84CD377CF}" type="presOf" srcId="{78A8DC3A-15A8-44AD-8AEF-A575FC12C097}" destId="{4E7313E4-4C0B-4304-B679-A17E85926E93}" srcOrd="0" destOrd="0" presId="urn:microsoft.com/office/officeart/2005/8/layout/orgChart1"/>
    <dgm:cxn modelId="{C47FCFCB-E3A9-4B67-93D8-81485286EF48}" type="presOf" srcId="{DE3D139E-7518-46E1-88A8-84F247BDEC2E}" destId="{45989A71-8FEB-4E2F-B8BD-F8A18AD33F72}" srcOrd="0" destOrd="0" presId="urn:microsoft.com/office/officeart/2005/8/layout/orgChart1"/>
    <dgm:cxn modelId="{69054795-00C0-45CB-9FAD-D02E6E741AFC}" type="presOf" srcId="{EFA2BAC2-7C21-474A-9234-45F81BA18074}" destId="{D3D9A040-973D-4A76-AAAD-5E815E5F6B0E}" srcOrd="0" destOrd="0" presId="urn:microsoft.com/office/officeart/2005/8/layout/orgChart1"/>
    <dgm:cxn modelId="{5FEE6A09-C000-4C90-88BF-57F415BA8FC6}" type="presOf" srcId="{CAF4989E-B901-4913-AD63-7E11C96D76E0}" destId="{05D54EFE-FB3A-4CC7-8EBA-D1CB9B785C38}" srcOrd="0" destOrd="0" presId="urn:microsoft.com/office/officeart/2005/8/layout/orgChart1"/>
    <dgm:cxn modelId="{502ACCED-C7DA-4D34-B917-6EAF76BF79F0}" srcId="{0CE666F8-DBE6-4632-BB5D-1C2E15656790}" destId="{CAF4989E-B901-4913-AD63-7E11C96D76E0}" srcOrd="0" destOrd="0" parTransId="{E3BA980C-F4DD-4A57-85A3-DCB35DE8627C}" sibTransId="{07EFC34C-6401-4657-82FF-F912CE550C5F}"/>
    <dgm:cxn modelId="{68E4F033-F39E-4548-8496-A2D258002F1E}" type="presOf" srcId="{4902D348-FEC1-4907-8EA6-1451FEBB5437}" destId="{E457EA25-33CE-4594-A31B-F9B4699E9E01}" srcOrd="0" destOrd="0" presId="urn:microsoft.com/office/officeart/2005/8/layout/orgChart1"/>
    <dgm:cxn modelId="{332D25B5-040E-44B3-9A33-853E848F2B07}" type="presOf" srcId="{E67DA225-55E5-499D-A9AE-6722FAFAF1C9}" destId="{E1F01F2C-A859-47F0-ADE7-0798AEE90C6A}" srcOrd="0" destOrd="0" presId="urn:microsoft.com/office/officeart/2005/8/layout/orgChart1"/>
    <dgm:cxn modelId="{06CD3B5F-9931-48F0-9C91-3F318D90153E}" type="presOf" srcId="{6F6AF9D3-7A89-47E7-A66F-570C57E8C101}" destId="{28516B68-FBB4-4E87-9378-A749273AF516}" srcOrd="0" destOrd="0" presId="urn:microsoft.com/office/officeart/2005/8/layout/orgChart1"/>
    <dgm:cxn modelId="{70667947-1170-484C-A070-F40081AB3CD9}" srcId="{0CE666F8-DBE6-4632-BB5D-1C2E15656790}" destId="{9398FF37-82B7-4C9A-AFC5-54D12AF440F1}" srcOrd="1" destOrd="0" parTransId="{AE025415-E75C-4DDB-A965-E934E4CEFEFC}" sibTransId="{F658B8E4-8C35-4576-9891-2FE433B782DE}"/>
    <dgm:cxn modelId="{0A3C1715-DDCB-4AAE-8800-C8332E07AF05}" type="presOf" srcId="{0CE666F8-DBE6-4632-BB5D-1C2E15656790}" destId="{F0A86CB2-9F5A-448B-BA41-515C6BE144C9}" srcOrd="0" destOrd="0" presId="urn:microsoft.com/office/officeart/2005/8/layout/orgChart1"/>
    <dgm:cxn modelId="{F82D33E5-3BBA-4408-9E11-29BA249D63A8}" srcId="{28941F22-212A-40EF-A5BA-3F842FF6022C}" destId="{E67DA225-55E5-499D-A9AE-6722FAFAF1C9}" srcOrd="0" destOrd="0" parTransId="{6F6AF9D3-7A89-47E7-A66F-570C57E8C101}" sibTransId="{63FCB527-C3C5-43FD-A827-7A286CB6ABD9}"/>
    <dgm:cxn modelId="{B062FFF9-F746-4F1D-9E55-DB2B184F0C24}" srcId="{4806BDEE-6813-4D41-9C0D-6CE979943603}" destId="{0CE666F8-DBE6-4632-BB5D-1C2E15656790}" srcOrd="0" destOrd="0" parTransId="{19B2BF9A-ED5E-4C45-B700-F2F001F60097}" sibTransId="{F359F03E-1286-437B-9721-0AB8DE88AF5C}"/>
    <dgm:cxn modelId="{474920A9-641A-4F45-B034-ECEAA97554FD}" type="presOf" srcId="{9398FF37-82B7-4C9A-AFC5-54D12AF440F1}" destId="{B0367FA6-ADCD-4515-ABEA-C22E270CAE6E}" srcOrd="0" destOrd="0" presId="urn:microsoft.com/office/officeart/2005/8/layout/orgChart1"/>
    <dgm:cxn modelId="{916A1CFE-50A3-4903-92B3-421C090EF5E3}" srcId="{2C6116C1-F76B-4CB9-ACB9-DF77F814FC06}" destId="{6A02F387-7510-47FD-AA5B-D1267E047855}" srcOrd="2" destOrd="0" parTransId="{41F2F33C-AAEE-4BBF-BE7B-F82B8C8EC8D1}" sibTransId="{C3698826-1D87-4266-A86F-E250465ABDF7}"/>
    <dgm:cxn modelId="{E029B748-6CD8-4F87-ABD2-EFA1280E911D}" type="presOf" srcId="{5FB7E6BA-4BCE-4DD8-83EB-D060043CE456}" destId="{CFEC60BE-BF11-4391-8B50-78AB59126FBF}" srcOrd="0" destOrd="0" presId="urn:microsoft.com/office/officeart/2005/8/layout/orgChart1"/>
    <dgm:cxn modelId="{791AB65A-0B09-4644-9EC1-F19C9105BE0C}" srcId="{479FFF26-D785-4A85-9256-DA572824C739}" destId="{4806BDEE-6813-4D41-9C0D-6CE979943603}" srcOrd="0" destOrd="0" parTransId="{6B29E435-8274-4030-A278-CB459EF0E0C9}" sibTransId="{738AB3D4-BAAE-4062-8A26-3FA4F215B26B}"/>
    <dgm:cxn modelId="{55460A79-2D1F-45E1-B464-E8537F4BC55C}" srcId="{2C6116C1-F76B-4CB9-ACB9-DF77F814FC06}" destId="{50DA75F7-66A1-459B-AB2C-D91E429B175B}" srcOrd="1" destOrd="0" parTransId="{EFA2BAC2-7C21-474A-9234-45F81BA18074}" sibTransId="{899A9494-E9D0-4052-A4DF-661A2D4EAEDA}"/>
    <dgm:cxn modelId="{44F2D606-DAEB-4FA0-8D49-A85BEF8D146B}" type="presOf" srcId="{4806BDEE-6813-4D41-9C0D-6CE979943603}" destId="{88994B05-FC24-45D2-AD1C-0ED37F5C64ED}" srcOrd="1" destOrd="0" presId="urn:microsoft.com/office/officeart/2005/8/layout/orgChart1"/>
    <dgm:cxn modelId="{C5E12853-9173-41F4-9DA2-D154A0F42585}" type="presOf" srcId="{6A02F387-7510-47FD-AA5B-D1267E047855}" destId="{6A419B81-8EA1-4990-963B-40A13B63ABDC}" srcOrd="0" destOrd="0" presId="urn:microsoft.com/office/officeart/2005/8/layout/orgChart1"/>
    <dgm:cxn modelId="{45EE0FE9-9A0D-4402-BF93-0C9D762CFAF5}" srcId="{4806BDEE-6813-4D41-9C0D-6CE979943603}" destId="{28941F22-212A-40EF-A5BA-3F842FF6022C}" srcOrd="1" destOrd="0" parTransId="{0B44B103-C23A-41BB-B0E0-8C565609FF09}" sibTransId="{6BAAAA87-0E1A-4F1C-B8B3-7729232A8BCB}"/>
    <dgm:cxn modelId="{131F8698-15F9-4C52-BAF8-7199DFB8BBDC}" type="presOf" srcId="{CAF4989E-B901-4913-AD63-7E11C96D76E0}" destId="{53C017F1-5557-4D60-B4A6-147A56187C22}" srcOrd="1" destOrd="0" presId="urn:microsoft.com/office/officeart/2005/8/layout/orgChart1"/>
    <dgm:cxn modelId="{593CC051-44F8-48B3-9352-356B21527F11}" type="presOf" srcId="{44442D3B-CE6F-4D29-83BB-0F849BB4A7DF}" destId="{A82850CE-CB12-4AA3-9B0B-886144B201D5}" srcOrd="1" destOrd="0" presId="urn:microsoft.com/office/officeart/2005/8/layout/orgChart1"/>
    <dgm:cxn modelId="{FE452B70-A6F7-4FAC-A9A4-78393A671259}" srcId="{0CE666F8-DBE6-4632-BB5D-1C2E15656790}" destId="{44442D3B-CE6F-4D29-83BB-0F849BB4A7DF}" srcOrd="2" destOrd="0" parTransId="{DE3D139E-7518-46E1-88A8-84F247BDEC2E}" sibTransId="{74CC96BB-AECD-43B8-9171-8D4DF4DFF4E4}"/>
    <dgm:cxn modelId="{63985713-E739-4C61-9932-0873FE3F7822}" type="presOf" srcId="{28941F22-212A-40EF-A5BA-3F842FF6022C}" destId="{144FEA56-AB7B-410A-8308-5EEA440F5EDD}" srcOrd="0" destOrd="0" presId="urn:microsoft.com/office/officeart/2005/8/layout/orgChart1"/>
    <dgm:cxn modelId="{136BA2B9-4057-4712-9844-0FD71188AACE}" type="presOf" srcId="{1BE0B217-D0BD-4236-B374-308C64C56C82}" destId="{0B7980AB-ED04-42D5-B5D0-C8F395025EB1}" srcOrd="1" destOrd="0" presId="urn:microsoft.com/office/officeart/2005/8/layout/orgChart1"/>
    <dgm:cxn modelId="{BA01B165-6C92-4A80-BB35-209C1D84C8CA}" type="presOf" srcId="{6A02F387-7510-47FD-AA5B-D1267E047855}" destId="{A35ADC62-2F40-40ED-BE89-A6CB87C19F71}" srcOrd="1" destOrd="0" presId="urn:microsoft.com/office/officeart/2005/8/layout/orgChart1"/>
    <dgm:cxn modelId="{FFE7A394-2F05-4021-84E3-7D3B6EEED8D6}" type="presOf" srcId="{28941F22-212A-40EF-A5BA-3F842FF6022C}" destId="{2ED12E86-B57B-49FF-8271-5DF2D4786338}" srcOrd="1" destOrd="0" presId="urn:microsoft.com/office/officeart/2005/8/layout/orgChart1"/>
    <dgm:cxn modelId="{016304BC-842A-4D45-8629-FC7323AFE450}" type="presOf" srcId="{44442D3B-CE6F-4D29-83BB-0F849BB4A7DF}" destId="{C3FECCFD-F9FB-4C2B-8BF7-C00086F5330B}" srcOrd="0" destOrd="0" presId="urn:microsoft.com/office/officeart/2005/8/layout/orgChart1"/>
    <dgm:cxn modelId="{0671D849-C8BB-41BC-9FD7-029D278F805A}" type="presOf" srcId="{1BE0B217-D0BD-4236-B374-308C64C56C82}" destId="{188BE143-0076-4641-8C5A-36FAE2A15E5C}" srcOrd="0" destOrd="0" presId="urn:microsoft.com/office/officeart/2005/8/layout/orgChart1"/>
    <dgm:cxn modelId="{87A70248-A20F-450D-9484-FB632B832CAA}" type="presParOf" srcId="{AEAEAD78-8327-4931-97AB-4EC178770270}" destId="{3EA7E348-2246-492D-9A6C-BC3F944F0FA8}" srcOrd="0" destOrd="0" presId="urn:microsoft.com/office/officeart/2005/8/layout/orgChart1"/>
    <dgm:cxn modelId="{F746A351-68A7-4BCD-ACDB-05EA477C3F72}" type="presParOf" srcId="{3EA7E348-2246-492D-9A6C-BC3F944F0FA8}" destId="{26D7488F-B802-44D0-9177-698D3F51BA6C}" srcOrd="0" destOrd="0" presId="urn:microsoft.com/office/officeart/2005/8/layout/orgChart1"/>
    <dgm:cxn modelId="{176668E5-C5D8-45E2-9E73-82EF4C79C4B8}" type="presParOf" srcId="{26D7488F-B802-44D0-9177-698D3F51BA6C}" destId="{BC66D6EE-2CE6-4FCF-9D0D-14B2DBCD9451}" srcOrd="0" destOrd="0" presId="urn:microsoft.com/office/officeart/2005/8/layout/orgChart1"/>
    <dgm:cxn modelId="{E5B3C7FA-788E-40CF-B444-C50B9E005248}" type="presParOf" srcId="{26D7488F-B802-44D0-9177-698D3F51BA6C}" destId="{88994B05-FC24-45D2-AD1C-0ED37F5C64ED}" srcOrd="1" destOrd="0" presId="urn:microsoft.com/office/officeart/2005/8/layout/orgChart1"/>
    <dgm:cxn modelId="{4DA96D1A-6377-4149-9E68-DF3A6BCA15FB}" type="presParOf" srcId="{3EA7E348-2246-492D-9A6C-BC3F944F0FA8}" destId="{BF6AE70F-D481-4046-9112-68396F7DC2BD}" srcOrd="1" destOrd="0" presId="urn:microsoft.com/office/officeart/2005/8/layout/orgChart1"/>
    <dgm:cxn modelId="{1477FB19-A753-485B-B947-887E9FF20484}" type="presParOf" srcId="{BF6AE70F-D481-4046-9112-68396F7DC2BD}" destId="{CD91F90E-C00E-4465-8712-F4B1F33C6675}" srcOrd="0" destOrd="0" presId="urn:microsoft.com/office/officeart/2005/8/layout/orgChart1"/>
    <dgm:cxn modelId="{B34AE363-B2C8-4536-80A7-DE89DE1A975E}" type="presParOf" srcId="{BF6AE70F-D481-4046-9112-68396F7DC2BD}" destId="{0EA75E35-9067-4C99-8328-CCF79DF83B87}" srcOrd="1" destOrd="0" presId="urn:microsoft.com/office/officeart/2005/8/layout/orgChart1"/>
    <dgm:cxn modelId="{52884529-B602-44E6-9FCA-F81E56E92D96}" type="presParOf" srcId="{0EA75E35-9067-4C99-8328-CCF79DF83B87}" destId="{27203FDA-CA24-4B5A-9C29-6313ECB78CCC}" srcOrd="0" destOrd="0" presId="urn:microsoft.com/office/officeart/2005/8/layout/orgChart1"/>
    <dgm:cxn modelId="{739857EE-06E1-4D32-BF75-7E76EC8B59F5}" type="presParOf" srcId="{27203FDA-CA24-4B5A-9C29-6313ECB78CCC}" destId="{F0A86CB2-9F5A-448B-BA41-515C6BE144C9}" srcOrd="0" destOrd="0" presId="urn:microsoft.com/office/officeart/2005/8/layout/orgChart1"/>
    <dgm:cxn modelId="{DEB9D08F-5E01-4D02-9257-4C6D8D1F9EDC}" type="presParOf" srcId="{27203FDA-CA24-4B5A-9C29-6313ECB78CCC}" destId="{EFB5E667-C717-4BCC-A045-74B84421324F}" srcOrd="1" destOrd="0" presId="urn:microsoft.com/office/officeart/2005/8/layout/orgChart1"/>
    <dgm:cxn modelId="{8FEEE5FE-444A-440B-949D-6614BA149D6B}" type="presParOf" srcId="{0EA75E35-9067-4C99-8328-CCF79DF83B87}" destId="{04E445CA-33CE-4A15-921B-3D3E5709E535}" srcOrd="1" destOrd="0" presId="urn:microsoft.com/office/officeart/2005/8/layout/orgChart1"/>
    <dgm:cxn modelId="{D6D65DED-B3B9-423F-9933-F620B2F35557}" type="presParOf" srcId="{04E445CA-33CE-4A15-921B-3D3E5709E535}" destId="{9E250E38-A287-402A-A581-DF7811A30C1F}" srcOrd="0" destOrd="0" presId="urn:microsoft.com/office/officeart/2005/8/layout/orgChart1"/>
    <dgm:cxn modelId="{175036C5-C686-4FB9-9438-00EC0D151E31}" type="presParOf" srcId="{04E445CA-33CE-4A15-921B-3D3E5709E535}" destId="{E1A4B736-37F6-42AF-AE54-DD2C81B55538}" srcOrd="1" destOrd="0" presId="urn:microsoft.com/office/officeart/2005/8/layout/orgChart1"/>
    <dgm:cxn modelId="{DED8178B-BE30-4BDA-84DA-C8B1F1774C36}" type="presParOf" srcId="{E1A4B736-37F6-42AF-AE54-DD2C81B55538}" destId="{E8513EF8-C4FF-473E-9A82-81CD23D0A8A2}" srcOrd="0" destOrd="0" presId="urn:microsoft.com/office/officeart/2005/8/layout/orgChart1"/>
    <dgm:cxn modelId="{068E09D5-EFDB-42EC-A05B-D615D8663CEE}" type="presParOf" srcId="{E8513EF8-C4FF-473E-9A82-81CD23D0A8A2}" destId="{05D54EFE-FB3A-4CC7-8EBA-D1CB9B785C38}" srcOrd="0" destOrd="0" presId="urn:microsoft.com/office/officeart/2005/8/layout/orgChart1"/>
    <dgm:cxn modelId="{CC5F04C5-6F2D-4F13-9AC9-1A19B75B2243}" type="presParOf" srcId="{E8513EF8-C4FF-473E-9A82-81CD23D0A8A2}" destId="{53C017F1-5557-4D60-B4A6-147A56187C22}" srcOrd="1" destOrd="0" presId="urn:microsoft.com/office/officeart/2005/8/layout/orgChart1"/>
    <dgm:cxn modelId="{A6E736C0-A0DE-468E-8794-AD86AFDB7607}" type="presParOf" srcId="{E1A4B736-37F6-42AF-AE54-DD2C81B55538}" destId="{057B1EA8-BC13-4ECE-B352-A1FD3BE197EA}" srcOrd="1" destOrd="0" presId="urn:microsoft.com/office/officeart/2005/8/layout/orgChart1"/>
    <dgm:cxn modelId="{EF0FED4E-F98B-4979-9A47-3A95C8A9862C}" type="presParOf" srcId="{E1A4B736-37F6-42AF-AE54-DD2C81B55538}" destId="{6A834C0A-3AF0-4610-B234-AAE4128B22DF}" srcOrd="2" destOrd="0" presId="urn:microsoft.com/office/officeart/2005/8/layout/orgChart1"/>
    <dgm:cxn modelId="{975D203E-DA5D-431D-A524-F514E6C153CE}" type="presParOf" srcId="{04E445CA-33CE-4A15-921B-3D3E5709E535}" destId="{F2923B3E-E518-4B56-93D0-175231DEB9F1}" srcOrd="2" destOrd="0" presId="urn:microsoft.com/office/officeart/2005/8/layout/orgChart1"/>
    <dgm:cxn modelId="{28F56C58-EC00-48A3-95DD-4A06D1D7C1B0}" type="presParOf" srcId="{04E445CA-33CE-4A15-921B-3D3E5709E535}" destId="{94D941BC-8F3D-4CB9-8AEE-F58295320A65}" srcOrd="3" destOrd="0" presId="urn:microsoft.com/office/officeart/2005/8/layout/orgChart1"/>
    <dgm:cxn modelId="{747B9D73-55D0-4C47-A71B-592BD1922095}" type="presParOf" srcId="{94D941BC-8F3D-4CB9-8AEE-F58295320A65}" destId="{8EA48288-27C9-4E96-BC2E-283A95AAFE0D}" srcOrd="0" destOrd="0" presId="urn:microsoft.com/office/officeart/2005/8/layout/orgChart1"/>
    <dgm:cxn modelId="{5D0FDA8C-B175-46BC-A71E-AA938090628B}" type="presParOf" srcId="{8EA48288-27C9-4E96-BC2E-283A95AAFE0D}" destId="{B0367FA6-ADCD-4515-ABEA-C22E270CAE6E}" srcOrd="0" destOrd="0" presId="urn:microsoft.com/office/officeart/2005/8/layout/orgChart1"/>
    <dgm:cxn modelId="{02F5728B-A7F2-40C5-982C-C21AF0D5E8DB}" type="presParOf" srcId="{8EA48288-27C9-4E96-BC2E-283A95AAFE0D}" destId="{4A349D7C-476B-4EF3-9E99-A4CC7624FCB6}" srcOrd="1" destOrd="0" presId="urn:microsoft.com/office/officeart/2005/8/layout/orgChart1"/>
    <dgm:cxn modelId="{5AF6F05F-7176-43C9-B2AA-BAF9076B2167}" type="presParOf" srcId="{94D941BC-8F3D-4CB9-8AEE-F58295320A65}" destId="{329FC6D1-7D51-4EAE-94F9-99BC93C57AC3}" srcOrd="1" destOrd="0" presId="urn:microsoft.com/office/officeart/2005/8/layout/orgChart1"/>
    <dgm:cxn modelId="{227FF3B0-FA19-4B18-91D6-041F8B3BCEF8}" type="presParOf" srcId="{94D941BC-8F3D-4CB9-8AEE-F58295320A65}" destId="{0AD6C203-2E81-49E0-8590-4C06C5D8DDF2}" srcOrd="2" destOrd="0" presId="urn:microsoft.com/office/officeart/2005/8/layout/orgChart1"/>
    <dgm:cxn modelId="{BE1C80CC-B9FC-49FA-8BF2-83FEFC32B255}" type="presParOf" srcId="{04E445CA-33CE-4A15-921B-3D3E5709E535}" destId="{45989A71-8FEB-4E2F-B8BD-F8A18AD33F72}" srcOrd="4" destOrd="0" presId="urn:microsoft.com/office/officeart/2005/8/layout/orgChart1"/>
    <dgm:cxn modelId="{57B3445F-F914-4640-98AA-C98DEDC71EDD}" type="presParOf" srcId="{04E445CA-33CE-4A15-921B-3D3E5709E535}" destId="{B015531C-5D9E-4209-995D-43F38C85C75D}" srcOrd="5" destOrd="0" presId="urn:microsoft.com/office/officeart/2005/8/layout/orgChart1"/>
    <dgm:cxn modelId="{B2755A4B-64BD-4730-B037-B1BBF7A2B1B9}" type="presParOf" srcId="{B015531C-5D9E-4209-995D-43F38C85C75D}" destId="{3050E82A-708C-4497-9B12-CA85DF6C5DC8}" srcOrd="0" destOrd="0" presId="urn:microsoft.com/office/officeart/2005/8/layout/orgChart1"/>
    <dgm:cxn modelId="{8646A322-85FD-45EB-BD43-63777F08A545}" type="presParOf" srcId="{3050E82A-708C-4497-9B12-CA85DF6C5DC8}" destId="{C3FECCFD-F9FB-4C2B-8BF7-C00086F5330B}" srcOrd="0" destOrd="0" presId="urn:microsoft.com/office/officeart/2005/8/layout/orgChart1"/>
    <dgm:cxn modelId="{80CB56F2-F831-4CAC-8D1D-9948CDA92135}" type="presParOf" srcId="{3050E82A-708C-4497-9B12-CA85DF6C5DC8}" destId="{A82850CE-CB12-4AA3-9B0B-886144B201D5}" srcOrd="1" destOrd="0" presId="urn:microsoft.com/office/officeart/2005/8/layout/orgChart1"/>
    <dgm:cxn modelId="{879F461F-F8CB-460B-AA6C-AC823DCC8A8F}" type="presParOf" srcId="{B015531C-5D9E-4209-995D-43F38C85C75D}" destId="{31D9D793-FE8E-4AFB-86A9-27B176389AC4}" srcOrd="1" destOrd="0" presId="urn:microsoft.com/office/officeart/2005/8/layout/orgChart1"/>
    <dgm:cxn modelId="{955E8624-5974-4CBD-8ED9-C16152C2330B}" type="presParOf" srcId="{B015531C-5D9E-4209-995D-43F38C85C75D}" destId="{6FF92726-0398-48C3-9581-35BF3F66EA57}" srcOrd="2" destOrd="0" presId="urn:microsoft.com/office/officeart/2005/8/layout/orgChart1"/>
    <dgm:cxn modelId="{54EB5CA5-9939-4184-8DB1-48F0E30DE53E}" type="presParOf" srcId="{0EA75E35-9067-4C99-8328-CCF79DF83B87}" destId="{7699E96F-D076-4855-ADB8-CA4E1EF230BE}" srcOrd="2" destOrd="0" presId="urn:microsoft.com/office/officeart/2005/8/layout/orgChart1"/>
    <dgm:cxn modelId="{57FF4E17-EFEA-426A-B6D4-93DA3793B6AA}" type="presParOf" srcId="{BF6AE70F-D481-4046-9112-68396F7DC2BD}" destId="{100493F9-D634-4ECC-A622-5D56F33DAEAF}" srcOrd="2" destOrd="0" presId="urn:microsoft.com/office/officeart/2005/8/layout/orgChart1"/>
    <dgm:cxn modelId="{B1F2F8F2-4D35-425A-AB58-A26350BC151E}" type="presParOf" srcId="{BF6AE70F-D481-4046-9112-68396F7DC2BD}" destId="{0551617C-2ADD-4E20-8D65-BFA62AB5CCC8}" srcOrd="3" destOrd="0" presId="urn:microsoft.com/office/officeart/2005/8/layout/orgChart1"/>
    <dgm:cxn modelId="{A9AD39F9-F129-4748-9D4E-DB64A1A62543}" type="presParOf" srcId="{0551617C-2ADD-4E20-8D65-BFA62AB5CCC8}" destId="{DD6CE2FF-3723-408F-BCE8-080AAD7B7999}" srcOrd="0" destOrd="0" presId="urn:microsoft.com/office/officeart/2005/8/layout/orgChart1"/>
    <dgm:cxn modelId="{017BCF3C-AD21-4245-A92A-C394B379C326}" type="presParOf" srcId="{DD6CE2FF-3723-408F-BCE8-080AAD7B7999}" destId="{144FEA56-AB7B-410A-8308-5EEA440F5EDD}" srcOrd="0" destOrd="0" presId="urn:microsoft.com/office/officeart/2005/8/layout/orgChart1"/>
    <dgm:cxn modelId="{486678AC-FE16-4923-8F03-EF459494E65D}" type="presParOf" srcId="{DD6CE2FF-3723-408F-BCE8-080AAD7B7999}" destId="{2ED12E86-B57B-49FF-8271-5DF2D4786338}" srcOrd="1" destOrd="0" presId="urn:microsoft.com/office/officeart/2005/8/layout/orgChart1"/>
    <dgm:cxn modelId="{16F8947B-93B8-48EA-922E-CB106E349A4A}" type="presParOf" srcId="{0551617C-2ADD-4E20-8D65-BFA62AB5CCC8}" destId="{FFDEEFA9-9117-4089-B5E4-E2FF4EDA6D1A}" srcOrd="1" destOrd="0" presId="urn:microsoft.com/office/officeart/2005/8/layout/orgChart1"/>
    <dgm:cxn modelId="{4B14666C-EF18-4775-8CDA-C36A8309CCEB}" type="presParOf" srcId="{FFDEEFA9-9117-4089-B5E4-E2FF4EDA6D1A}" destId="{28516B68-FBB4-4E87-9378-A749273AF516}" srcOrd="0" destOrd="0" presId="urn:microsoft.com/office/officeart/2005/8/layout/orgChart1"/>
    <dgm:cxn modelId="{049FFAA3-E70B-4C15-8083-652EB40CD94E}" type="presParOf" srcId="{FFDEEFA9-9117-4089-B5E4-E2FF4EDA6D1A}" destId="{5D70F8D9-B382-4F6D-802E-E1346F32FCED}" srcOrd="1" destOrd="0" presId="urn:microsoft.com/office/officeart/2005/8/layout/orgChart1"/>
    <dgm:cxn modelId="{26F48E3D-2265-4CE0-A88C-85A07B28F26A}" type="presParOf" srcId="{5D70F8D9-B382-4F6D-802E-E1346F32FCED}" destId="{15CE9019-C1AA-4093-8778-B3C0E4EC3929}" srcOrd="0" destOrd="0" presId="urn:microsoft.com/office/officeart/2005/8/layout/orgChart1"/>
    <dgm:cxn modelId="{6C5CE48F-8C4F-410C-A0B9-1B83B064F8FD}" type="presParOf" srcId="{15CE9019-C1AA-4093-8778-B3C0E4EC3929}" destId="{E1F01F2C-A859-47F0-ADE7-0798AEE90C6A}" srcOrd="0" destOrd="0" presId="urn:microsoft.com/office/officeart/2005/8/layout/orgChart1"/>
    <dgm:cxn modelId="{FDCEBA8D-0284-4964-AD30-FDC5F9CA018B}" type="presParOf" srcId="{15CE9019-C1AA-4093-8778-B3C0E4EC3929}" destId="{968681FC-8126-4094-9C9F-E7DFFE1E750D}" srcOrd="1" destOrd="0" presId="urn:microsoft.com/office/officeart/2005/8/layout/orgChart1"/>
    <dgm:cxn modelId="{381F8239-0DD2-495A-BE18-02041BEFBE02}" type="presParOf" srcId="{5D70F8D9-B382-4F6D-802E-E1346F32FCED}" destId="{DA262CCF-588B-41FC-AE5A-1BBD87BB0663}" srcOrd="1" destOrd="0" presId="urn:microsoft.com/office/officeart/2005/8/layout/orgChart1"/>
    <dgm:cxn modelId="{C7F95965-B358-448B-B520-6C37F9C6AD42}" type="presParOf" srcId="{5D70F8D9-B382-4F6D-802E-E1346F32FCED}" destId="{57505221-9883-448A-907E-357F8CEB37DA}" srcOrd="2" destOrd="0" presId="urn:microsoft.com/office/officeart/2005/8/layout/orgChart1"/>
    <dgm:cxn modelId="{CC5CC187-B27D-4053-BFD0-90C9951B7B18}" type="presParOf" srcId="{FFDEEFA9-9117-4089-B5E4-E2FF4EDA6D1A}" destId="{E457EA25-33CE-4594-A31B-F9B4699E9E01}" srcOrd="2" destOrd="0" presId="urn:microsoft.com/office/officeart/2005/8/layout/orgChart1"/>
    <dgm:cxn modelId="{417FB0C2-620A-495B-9335-520C304A4607}" type="presParOf" srcId="{FFDEEFA9-9117-4089-B5E4-E2FF4EDA6D1A}" destId="{ABD6498E-0B2F-445F-9C00-5383E9B832AB}" srcOrd="3" destOrd="0" presId="urn:microsoft.com/office/officeart/2005/8/layout/orgChart1"/>
    <dgm:cxn modelId="{A00B40E8-FA71-4201-AFC7-964988783858}" type="presParOf" srcId="{ABD6498E-0B2F-445F-9C00-5383E9B832AB}" destId="{3C965B98-1DAA-454E-9C46-B62274CCD160}" srcOrd="0" destOrd="0" presId="urn:microsoft.com/office/officeart/2005/8/layout/orgChart1"/>
    <dgm:cxn modelId="{B3F58A35-7033-4C82-AF87-4E046C425285}" type="presParOf" srcId="{3C965B98-1DAA-454E-9C46-B62274CCD160}" destId="{188BE143-0076-4641-8C5A-36FAE2A15E5C}" srcOrd="0" destOrd="0" presId="urn:microsoft.com/office/officeart/2005/8/layout/orgChart1"/>
    <dgm:cxn modelId="{5FA12848-8DE7-4C4B-9C4C-AF511798C704}" type="presParOf" srcId="{3C965B98-1DAA-454E-9C46-B62274CCD160}" destId="{0B7980AB-ED04-42D5-B5D0-C8F395025EB1}" srcOrd="1" destOrd="0" presId="urn:microsoft.com/office/officeart/2005/8/layout/orgChart1"/>
    <dgm:cxn modelId="{9C56A03F-DD04-477C-A641-C21D752A4928}" type="presParOf" srcId="{ABD6498E-0B2F-445F-9C00-5383E9B832AB}" destId="{C1143746-75F3-472E-BD47-06A2AB4C6F3E}" srcOrd="1" destOrd="0" presId="urn:microsoft.com/office/officeart/2005/8/layout/orgChart1"/>
    <dgm:cxn modelId="{E20FB631-9C68-4874-9888-7ED43DEE4E9D}" type="presParOf" srcId="{ABD6498E-0B2F-445F-9C00-5383E9B832AB}" destId="{A9C25CE1-EE61-40E0-80FC-16CE8B6BECAF}" srcOrd="2" destOrd="0" presId="urn:microsoft.com/office/officeart/2005/8/layout/orgChart1"/>
    <dgm:cxn modelId="{82C6300C-E617-4E43-9699-06E2D47C3099}" type="presParOf" srcId="{FFDEEFA9-9117-4089-B5E4-E2FF4EDA6D1A}" destId="{85A33153-1A1C-496E-A789-8D202750A164}" srcOrd="4" destOrd="0" presId="urn:microsoft.com/office/officeart/2005/8/layout/orgChart1"/>
    <dgm:cxn modelId="{DDDCACDB-8DAC-4B9D-8980-5B1B9D88D3DE}" type="presParOf" srcId="{FFDEEFA9-9117-4089-B5E4-E2FF4EDA6D1A}" destId="{A75B7771-2C51-45DE-9243-AFD6D0045A62}" srcOrd="5" destOrd="0" presId="urn:microsoft.com/office/officeart/2005/8/layout/orgChart1"/>
    <dgm:cxn modelId="{1EE6E987-8E3C-482F-9803-0833B6675A2D}" type="presParOf" srcId="{A75B7771-2C51-45DE-9243-AFD6D0045A62}" destId="{67513B75-A60C-484B-8B33-E368AB27C756}" srcOrd="0" destOrd="0" presId="urn:microsoft.com/office/officeart/2005/8/layout/orgChart1"/>
    <dgm:cxn modelId="{83814ED3-8057-4163-8611-08C9A01C45D6}" type="presParOf" srcId="{67513B75-A60C-484B-8B33-E368AB27C756}" destId="{4E7313E4-4C0B-4304-B679-A17E85926E93}" srcOrd="0" destOrd="0" presId="urn:microsoft.com/office/officeart/2005/8/layout/orgChart1"/>
    <dgm:cxn modelId="{8DDAACA9-05AC-42AD-9224-94406853CFAA}" type="presParOf" srcId="{67513B75-A60C-484B-8B33-E368AB27C756}" destId="{6F42B721-5E4B-4DD2-AB2C-8588019DFB16}" srcOrd="1" destOrd="0" presId="urn:microsoft.com/office/officeart/2005/8/layout/orgChart1"/>
    <dgm:cxn modelId="{A6FA8678-F29A-4486-8F86-0855E85A9011}" type="presParOf" srcId="{A75B7771-2C51-45DE-9243-AFD6D0045A62}" destId="{A72F4A15-A13B-4964-829A-BD5142F15B73}" srcOrd="1" destOrd="0" presId="urn:microsoft.com/office/officeart/2005/8/layout/orgChart1"/>
    <dgm:cxn modelId="{941E3A2F-962A-430F-BD4A-964AA081A1D3}" type="presParOf" srcId="{A75B7771-2C51-45DE-9243-AFD6D0045A62}" destId="{4DD37D83-5CC7-493E-8C93-54B010ACBDB2}" srcOrd="2" destOrd="0" presId="urn:microsoft.com/office/officeart/2005/8/layout/orgChart1"/>
    <dgm:cxn modelId="{7824FA72-B571-425A-A4CF-1A15D9EDD399}" type="presParOf" srcId="{0551617C-2ADD-4E20-8D65-BFA62AB5CCC8}" destId="{B0E6F910-83A7-4CF3-A4A5-BBF15B16C893}" srcOrd="2" destOrd="0" presId="urn:microsoft.com/office/officeart/2005/8/layout/orgChart1"/>
    <dgm:cxn modelId="{24F60026-127C-4A33-A14F-2227AB905E73}" type="presParOf" srcId="{BF6AE70F-D481-4046-9112-68396F7DC2BD}" destId="{FC0833CD-C318-4055-BD56-135279049D97}" srcOrd="4" destOrd="0" presId="urn:microsoft.com/office/officeart/2005/8/layout/orgChart1"/>
    <dgm:cxn modelId="{2D1485B3-361E-4AAE-8128-3FA6981EF5E8}" type="presParOf" srcId="{BF6AE70F-D481-4046-9112-68396F7DC2BD}" destId="{BFD80F04-32BD-441F-A633-1B66D0CCAC62}" srcOrd="5" destOrd="0" presId="urn:microsoft.com/office/officeart/2005/8/layout/orgChart1"/>
    <dgm:cxn modelId="{512F9DBA-8D8E-47B9-814E-A295170A0068}" type="presParOf" srcId="{BFD80F04-32BD-441F-A633-1B66D0CCAC62}" destId="{5539F9C7-A9A3-4D7C-808D-9BAB6E4AA4E4}" srcOrd="0" destOrd="0" presId="urn:microsoft.com/office/officeart/2005/8/layout/orgChart1"/>
    <dgm:cxn modelId="{1038C5F3-C681-4063-8EEC-2F44067964F7}" type="presParOf" srcId="{5539F9C7-A9A3-4D7C-808D-9BAB6E4AA4E4}" destId="{E6A42E6F-BB76-4AB0-883F-4719BEEE8B5C}" srcOrd="0" destOrd="0" presId="urn:microsoft.com/office/officeart/2005/8/layout/orgChart1"/>
    <dgm:cxn modelId="{E960F098-19C8-422A-9B64-80A29B58F306}" type="presParOf" srcId="{5539F9C7-A9A3-4D7C-808D-9BAB6E4AA4E4}" destId="{5C974016-D0BF-44C7-B489-68574C8DC795}" srcOrd="1" destOrd="0" presId="urn:microsoft.com/office/officeart/2005/8/layout/orgChart1"/>
    <dgm:cxn modelId="{6EC722CD-0E88-4A35-BE14-5F0CE813D58B}" type="presParOf" srcId="{BFD80F04-32BD-441F-A633-1B66D0CCAC62}" destId="{AB2C8A5E-05FE-4E22-B250-0B1CF470B751}" srcOrd="1" destOrd="0" presId="urn:microsoft.com/office/officeart/2005/8/layout/orgChart1"/>
    <dgm:cxn modelId="{426EEEE4-BAC9-4FD4-BA89-BB9B2DFFA45A}" type="presParOf" srcId="{AB2C8A5E-05FE-4E22-B250-0B1CF470B751}" destId="{4018AC15-AA7C-42CD-B0C3-D31FF7513695}" srcOrd="0" destOrd="0" presId="urn:microsoft.com/office/officeart/2005/8/layout/orgChart1"/>
    <dgm:cxn modelId="{49A21969-71EB-40A7-93DE-C7019AC33EF5}" type="presParOf" srcId="{AB2C8A5E-05FE-4E22-B250-0B1CF470B751}" destId="{4CC6B30A-FB7D-4FF4-901E-5538F8DC1DDF}" srcOrd="1" destOrd="0" presId="urn:microsoft.com/office/officeart/2005/8/layout/orgChart1"/>
    <dgm:cxn modelId="{AAF2ABCD-2854-4BCE-AFD4-3C4C91E0E5F8}" type="presParOf" srcId="{4CC6B30A-FB7D-4FF4-901E-5538F8DC1DDF}" destId="{39E44C03-FB72-41FB-98F4-B9A1129CCF57}" srcOrd="0" destOrd="0" presId="urn:microsoft.com/office/officeart/2005/8/layout/orgChart1"/>
    <dgm:cxn modelId="{F28EA796-9D78-4EF5-AE43-9EF0623D8E63}" type="presParOf" srcId="{39E44C03-FB72-41FB-98F4-B9A1129CCF57}" destId="{CFEC60BE-BF11-4391-8B50-78AB59126FBF}" srcOrd="0" destOrd="0" presId="urn:microsoft.com/office/officeart/2005/8/layout/orgChart1"/>
    <dgm:cxn modelId="{D329D3DD-7698-4A4C-92EE-B4A703CE7636}" type="presParOf" srcId="{39E44C03-FB72-41FB-98F4-B9A1129CCF57}" destId="{36841DAB-C4E7-44B8-9842-C474A3EBD72A}" srcOrd="1" destOrd="0" presId="urn:microsoft.com/office/officeart/2005/8/layout/orgChart1"/>
    <dgm:cxn modelId="{CA8B03DA-9239-4DFB-ABEA-BA3CF448F3AB}" type="presParOf" srcId="{4CC6B30A-FB7D-4FF4-901E-5538F8DC1DDF}" destId="{B337BA00-3307-4225-900A-049CDF68F5A8}" srcOrd="1" destOrd="0" presId="urn:microsoft.com/office/officeart/2005/8/layout/orgChart1"/>
    <dgm:cxn modelId="{A5DEC958-75BD-4EBE-9095-4587439FE8D6}" type="presParOf" srcId="{4CC6B30A-FB7D-4FF4-901E-5538F8DC1DDF}" destId="{D32FF74F-75B8-4206-9F8D-7AC1566EB6E5}" srcOrd="2" destOrd="0" presId="urn:microsoft.com/office/officeart/2005/8/layout/orgChart1"/>
    <dgm:cxn modelId="{E5ACC36C-4DBD-42B8-BF03-88BA7873BAC8}" type="presParOf" srcId="{AB2C8A5E-05FE-4E22-B250-0B1CF470B751}" destId="{D3D9A040-973D-4A76-AAAD-5E815E5F6B0E}" srcOrd="2" destOrd="0" presId="urn:microsoft.com/office/officeart/2005/8/layout/orgChart1"/>
    <dgm:cxn modelId="{C209736B-D43E-4529-858F-85D84AE45225}" type="presParOf" srcId="{AB2C8A5E-05FE-4E22-B250-0B1CF470B751}" destId="{15A08CA8-1193-44D8-85D1-35DE8E7CD1AA}" srcOrd="3" destOrd="0" presId="urn:microsoft.com/office/officeart/2005/8/layout/orgChart1"/>
    <dgm:cxn modelId="{7E0E5B43-99C8-4631-9F9F-696BC43F8405}" type="presParOf" srcId="{15A08CA8-1193-44D8-85D1-35DE8E7CD1AA}" destId="{3BA3CCE1-22EB-4C27-9129-8BAD9385DCE8}" srcOrd="0" destOrd="0" presId="urn:microsoft.com/office/officeart/2005/8/layout/orgChart1"/>
    <dgm:cxn modelId="{6BAE9187-0C7A-4AFB-A070-8A095DB3BFEE}" type="presParOf" srcId="{3BA3CCE1-22EB-4C27-9129-8BAD9385DCE8}" destId="{7220DC6F-24D8-4E92-AE0D-227B1279BD2F}" srcOrd="0" destOrd="0" presId="urn:microsoft.com/office/officeart/2005/8/layout/orgChart1"/>
    <dgm:cxn modelId="{A5DDBF3B-62D9-4AD7-93D7-104B7DFFECEC}" type="presParOf" srcId="{3BA3CCE1-22EB-4C27-9129-8BAD9385DCE8}" destId="{8D5B35D3-B5A8-4638-9B7B-55C26FEA07D7}" srcOrd="1" destOrd="0" presId="urn:microsoft.com/office/officeart/2005/8/layout/orgChart1"/>
    <dgm:cxn modelId="{0BE5542A-2A6A-4F35-A721-9C5AE2E572CE}" type="presParOf" srcId="{15A08CA8-1193-44D8-85D1-35DE8E7CD1AA}" destId="{9DA06EEE-82A7-4E3F-8DAC-09EFDAC9DFD1}" srcOrd="1" destOrd="0" presId="urn:microsoft.com/office/officeart/2005/8/layout/orgChart1"/>
    <dgm:cxn modelId="{A92DBEA4-020F-490A-B477-E666283DC145}" type="presParOf" srcId="{15A08CA8-1193-44D8-85D1-35DE8E7CD1AA}" destId="{DA884F95-BB8A-4ACF-8EAE-EF0CFFBCA352}" srcOrd="2" destOrd="0" presId="urn:microsoft.com/office/officeart/2005/8/layout/orgChart1"/>
    <dgm:cxn modelId="{8FAB51AE-554F-43FA-91E7-874B639E757B}" type="presParOf" srcId="{AB2C8A5E-05FE-4E22-B250-0B1CF470B751}" destId="{8B96A068-BAB3-4B0D-8A3B-92B7E9A1E62C}" srcOrd="4" destOrd="0" presId="urn:microsoft.com/office/officeart/2005/8/layout/orgChart1"/>
    <dgm:cxn modelId="{E4206129-4E53-4A69-8EC0-04BE3FB29816}" type="presParOf" srcId="{AB2C8A5E-05FE-4E22-B250-0B1CF470B751}" destId="{1311E9FB-0FF0-4E21-A980-CA81EFF9CD95}" srcOrd="5" destOrd="0" presId="urn:microsoft.com/office/officeart/2005/8/layout/orgChart1"/>
    <dgm:cxn modelId="{8C9C129E-4168-431B-BFEB-1E0ECA8524C4}" type="presParOf" srcId="{1311E9FB-0FF0-4E21-A980-CA81EFF9CD95}" destId="{BB2AE872-9549-4534-A938-1FE1A129DD22}" srcOrd="0" destOrd="0" presId="urn:microsoft.com/office/officeart/2005/8/layout/orgChart1"/>
    <dgm:cxn modelId="{4B34345D-D9BB-426D-A46F-A23243C86EC7}" type="presParOf" srcId="{BB2AE872-9549-4534-A938-1FE1A129DD22}" destId="{6A419B81-8EA1-4990-963B-40A13B63ABDC}" srcOrd="0" destOrd="0" presId="urn:microsoft.com/office/officeart/2005/8/layout/orgChart1"/>
    <dgm:cxn modelId="{F3153934-F4B7-458C-80D5-0A183ABBA06B}" type="presParOf" srcId="{BB2AE872-9549-4534-A938-1FE1A129DD22}" destId="{A35ADC62-2F40-40ED-BE89-A6CB87C19F71}" srcOrd="1" destOrd="0" presId="urn:microsoft.com/office/officeart/2005/8/layout/orgChart1"/>
    <dgm:cxn modelId="{D9F7619C-7194-439B-A3A1-F4DF2C14A26C}" type="presParOf" srcId="{1311E9FB-0FF0-4E21-A980-CA81EFF9CD95}" destId="{3B32CACF-279B-4672-932B-C3B75233BBCE}" srcOrd="1" destOrd="0" presId="urn:microsoft.com/office/officeart/2005/8/layout/orgChart1"/>
    <dgm:cxn modelId="{333D004F-EA43-45AF-B44F-B3E5BB6E5E62}" type="presParOf" srcId="{1311E9FB-0FF0-4E21-A980-CA81EFF9CD95}" destId="{0406984D-129D-42E3-A79A-BB14B194A161}" srcOrd="2" destOrd="0" presId="urn:microsoft.com/office/officeart/2005/8/layout/orgChart1"/>
    <dgm:cxn modelId="{C8B9BB76-A1C6-4979-A43F-4B2C19D7E91B}" type="presParOf" srcId="{BFD80F04-32BD-441F-A633-1B66D0CCAC62}" destId="{E2E033A7-0307-433F-B479-AF7478344149}" srcOrd="2" destOrd="0" presId="urn:microsoft.com/office/officeart/2005/8/layout/orgChart1"/>
    <dgm:cxn modelId="{CBE3C25A-D276-4854-BB6F-CFE6C0DC2B9C}" type="presParOf" srcId="{3EA7E348-2246-492D-9A6C-BC3F944F0FA8}" destId="{CFF12BAB-523F-4C47-8663-2A722FF8C19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4290581-4811-4F20-AA82-527E996DFE05}" type="doc">
      <dgm:prSet loTypeId="urn:microsoft.com/office/officeart/2005/8/layout/hierarchy4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D34EF9F-955B-4712-A678-750091E4E9B9}">
      <dgm:prSet phldrT="[Текст]" custT="1"/>
      <dgm:spPr>
        <a:solidFill>
          <a:schemeClr val="tx2">
            <a:lumMod val="60000"/>
            <a:lumOff val="40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содержанию детей в замещающих семьях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4693F102-2016-45AB-A6EA-73F5BBE7C7C4}" type="parTrans" cxnId="{B4F9FA60-9393-45FD-A63A-9BDD6879E7A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CAC4523-E8E0-45FD-8C6F-FB0549B34995}" type="sibTrans" cxnId="{B4F9FA60-9393-45FD-A63A-9BDD6879E7A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E46E2D5-BA06-45A7-B002-9B971B84D1AB}">
      <dgm:prSet phldrT="[Текст]" custT="1"/>
      <dgm:spPr>
        <a:ln w="3175">
          <a:prstDash val="sysDot"/>
        </a:ln>
      </dgm:spPr>
      <dgm:t>
        <a:bodyPr/>
        <a:lstStyle/>
        <a:p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доплата к пенсиям муниципальным служащим 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dgm:t>
    </dgm:pt>
    <dgm:pt modelId="{D6171143-CDD9-4FB1-BFF8-549F50746CB2}" type="parTrans" cxnId="{2AC19907-27EF-433A-A622-B17C820FC46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F52C806-089C-4CDC-9804-8246FEA6EDBF}" type="sibTrans" cxnId="{2AC19907-27EF-433A-A622-B17C820FC46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362C19B-EF2F-4D38-8555-58FBB9DCE8F6}">
      <dgm:prSet phldrT="[Текст]" custT="1"/>
      <dgm:spPr>
        <a:ln w="3175">
          <a:prstDash val="sysDot"/>
        </a:ln>
      </dgm:spPr>
      <dgm:t>
        <a:bodyPr/>
        <a:lstStyle/>
        <a:p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компенсации части родительской платы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dgm:t>
    </dgm:pt>
    <dgm:pt modelId="{FB5D3F33-5CDB-47F1-ADB2-04A6DE00D1BD}" type="parTrans" cxnId="{73BC8909-ADE5-4896-A698-129B869EA4B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D393704-91A5-4516-85E9-269DDA1B1503}" type="sibTrans" cxnId="{73BC8909-ADE5-4896-A698-129B869EA4B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D6874F9-351E-45BE-B80A-4CBCF4F56457}">
      <dgm:prSet phldrT="[Текст]" custT="1"/>
      <dgm:spPr>
        <a:ln w="3175">
          <a:prstDash val="sysDot"/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обеспечение жильем молодых семей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281502F0-B817-4485-9218-FFF801125D52}" type="parTrans" cxnId="{A336245F-C694-4B36-A516-93543DAFC82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8C76006-903F-40FD-853F-7156F3C89BB4}" type="sibTrans" cxnId="{A336245F-C694-4B36-A516-93543DAFC82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F96E79D-3277-4D77-9B4E-71E9097B4139}">
      <dgm:prSet phldrT="[Текст]" custT="1"/>
      <dgm:spPr>
        <a:ln w="3175">
          <a:prstDash val="sysDot"/>
        </a:ln>
      </dgm:spPr>
      <dgm:t>
        <a:bodyPr/>
        <a:lstStyle/>
        <a:p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отдых детей в каникулярное время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dgm:t>
    </dgm:pt>
    <dgm:pt modelId="{6D74B0C2-9D11-4F58-AD0C-6BC3DA104CFE}" type="parTrans" cxnId="{2F175440-608F-4C33-A45E-E22724239BD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73402BB-1829-4062-BB23-B468039231B8}" type="sibTrans" cxnId="{2F175440-608F-4C33-A45E-E22724239BD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54B2E5D-6F75-4DF5-9678-22D90F2FCF1C}">
      <dgm:prSet phldrT="[Текст]" custT="1"/>
      <dgm:spPr>
        <a:ln w="3175">
          <a:prstDash val="sysDot"/>
        </a:ln>
      </dgm:spPr>
      <dgm:t>
        <a:bodyPr/>
        <a:lstStyle/>
        <a:p>
          <a:r>
            <a:rPr lang="ru-RU" sz="1100" dirty="0" smtClean="0">
              <a:latin typeface="Times New Roman" pitchFamily="18" charset="0"/>
              <a:cs typeface="Times New Roman" pitchFamily="18" charset="0"/>
            </a:rPr>
            <a:t> поддержка социально ориентированных некоммерческих организаций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dgm:t>
    </dgm:pt>
    <dgm:pt modelId="{3B519E55-E384-4666-B730-D2DB709F3466}" type="parTrans" cxnId="{E331A2E1-1F81-4447-BD87-5447C67614E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5FF93CA-BE59-4EB5-87C3-43AA08A34743}" type="sibTrans" cxnId="{E331A2E1-1F81-4447-BD87-5447C67614E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9799C8D-763E-4D77-AD9A-09F0C4B7AFBD}" type="pres">
      <dgm:prSet presAssocID="{54290581-4811-4F20-AA82-527E996DFE0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DE66242-02FA-496A-A1BF-E0105B1C1260}" type="pres">
      <dgm:prSet presAssocID="{1D34EF9F-955B-4712-A678-750091E4E9B9}" presName="vertOne" presStyleCnt="0"/>
      <dgm:spPr/>
    </dgm:pt>
    <dgm:pt modelId="{216592DA-2BA9-4D56-80F3-C41701F3C341}" type="pres">
      <dgm:prSet presAssocID="{1D34EF9F-955B-4712-A678-750091E4E9B9}" presName="txOne" presStyleLbl="node0" presStyleIdx="0" presStyleCnt="1" custScaleX="962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99DE4DB-AAF3-4852-8B6E-EF04DB4C26F9}" type="pres">
      <dgm:prSet presAssocID="{1D34EF9F-955B-4712-A678-750091E4E9B9}" presName="parTransOne" presStyleCnt="0"/>
      <dgm:spPr/>
    </dgm:pt>
    <dgm:pt modelId="{078C1C22-7398-4A15-98E0-ABF6FC2E5D26}" type="pres">
      <dgm:prSet presAssocID="{1D34EF9F-955B-4712-A678-750091E4E9B9}" presName="horzOne" presStyleCnt="0"/>
      <dgm:spPr/>
    </dgm:pt>
    <dgm:pt modelId="{BC84F011-7E45-4672-B9BF-27157C8FA5FA}" type="pres">
      <dgm:prSet presAssocID="{8E46E2D5-BA06-45A7-B002-9B971B84D1AB}" presName="vertTwo" presStyleCnt="0"/>
      <dgm:spPr/>
    </dgm:pt>
    <dgm:pt modelId="{A4182FDF-10FB-4398-A3ED-862F1D24808A}" type="pres">
      <dgm:prSet presAssocID="{8E46E2D5-BA06-45A7-B002-9B971B84D1AB}" presName="txTwo" presStyleLbl="node2" presStyleIdx="0" presStyleCnt="3" custLinFactNeighborX="-658" custLinFactNeighborY="7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9B514C0-820D-4FBD-98D5-68E807C3D5A1}" type="pres">
      <dgm:prSet presAssocID="{8E46E2D5-BA06-45A7-B002-9B971B84D1AB}" presName="horzTwo" presStyleCnt="0"/>
      <dgm:spPr/>
    </dgm:pt>
    <dgm:pt modelId="{D06E0CFF-B7F6-4D16-8D04-E4140C40743D}" type="pres">
      <dgm:prSet presAssocID="{FF52C806-089C-4CDC-9804-8246FEA6EDBF}" presName="sibSpaceTwo" presStyleCnt="0"/>
      <dgm:spPr/>
    </dgm:pt>
    <dgm:pt modelId="{2F992C5B-CAB3-4F62-9CD2-BB86B0E6DF0A}" type="pres">
      <dgm:prSet presAssocID="{1362C19B-EF2F-4D38-8555-58FBB9DCE8F6}" presName="vertTwo" presStyleCnt="0"/>
      <dgm:spPr/>
    </dgm:pt>
    <dgm:pt modelId="{66B50318-C2BE-451B-A5CD-B80A9B0BD86B}" type="pres">
      <dgm:prSet presAssocID="{1362C19B-EF2F-4D38-8555-58FBB9DCE8F6}" presName="txTwo" presStyleLbl="node2" presStyleIdx="1" presStyleCnt="3" custScaleX="120455" custLinFactNeighborX="541" custLinFactNeighborY="30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E5C07FC-B804-42BA-BF88-9896CC5B5F52}" type="pres">
      <dgm:prSet presAssocID="{1362C19B-EF2F-4D38-8555-58FBB9DCE8F6}" presName="horzTwo" presStyleCnt="0"/>
      <dgm:spPr/>
    </dgm:pt>
    <dgm:pt modelId="{AF511DE3-E10C-4FB7-A0A1-F700B4F06931}" type="pres">
      <dgm:prSet presAssocID="{CD393704-91A5-4516-85E9-269DDA1B1503}" presName="sibSpaceTwo" presStyleCnt="0"/>
      <dgm:spPr/>
    </dgm:pt>
    <dgm:pt modelId="{D0A58A49-79DD-4F11-BB97-3F13A8DD25E1}" type="pres">
      <dgm:prSet presAssocID="{9D6874F9-351E-45BE-B80A-4CBCF4F56457}" presName="vertTwo" presStyleCnt="0"/>
      <dgm:spPr/>
    </dgm:pt>
    <dgm:pt modelId="{6E5CC975-1937-4F05-9A3F-91A371765337}" type="pres">
      <dgm:prSet presAssocID="{9D6874F9-351E-45BE-B80A-4CBCF4F56457}" presName="txTwo" presStyleLbl="node2" presStyleIdx="2" presStyleCnt="3" custScaleX="92861" custLinFactNeighborX="-3555" custLinFactNeighborY="450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A832B1-A310-49BD-B08B-409F05448F81}" type="pres">
      <dgm:prSet presAssocID="{9D6874F9-351E-45BE-B80A-4CBCF4F56457}" presName="parTransTwo" presStyleCnt="0"/>
      <dgm:spPr/>
    </dgm:pt>
    <dgm:pt modelId="{3C5719C8-543A-4649-AC11-C4D6E6E29132}" type="pres">
      <dgm:prSet presAssocID="{9D6874F9-351E-45BE-B80A-4CBCF4F56457}" presName="horzTwo" presStyleCnt="0"/>
      <dgm:spPr/>
    </dgm:pt>
    <dgm:pt modelId="{BD95D3A5-2059-4B32-BD35-10A66AF18826}" type="pres">
      <dgm:prSet presAssocID="{5F96E79D-3277-4D77-9B4E-71E9097B4139}" presName="vertThree" presStyleCnt="0"/>
      <dgm:spPr/>
    </dgm:pt>
    <dgm:pt modelId="{EF40C934-C33B-4E5A-A758-6A052647D7C0}" type="pres">
      <dgm:prSet presAssocID="{5F96E79D-3277-4D77-9B4E-71E9097B4139}" presName="txThree" presStyleLbl="node3" presStyleIdx="0" presStyleCnt="2" custScaleY="116918" custLinFactX="-100000" custLinFactNeighborX="-138828" custLinFactNeighborY="17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32D897D-A2A9-462B-B85B-13D488BC0CB3}" type="pres">
      <dgm:prSet presAssocID="{5F96E79D-3277-4D77-9B4E-71E9097B4139}" presName="horzThree" presStyleCnt="0"/>
      <dgm:spPr/>
    </dgm:pt>
    <dgm:pt modelId="{037B89C0-1024-4822-8AC1-19F30BD39AFB}" type="pres">
      <dgm:prSet presAssocID="{F73402BB-1829-4062-BB23-B468039231B8}" presName="sibSpaceThree" presStyleCnt="0"/>
      <dgm:spPr/>
    </dgm:pt>
    <dgm:pt modelId="{1F46B098-9385-441D-96C0-AC6C10C59636}" type="pres">
      <dgm:prSet presAssocID="{054B2E5D-6F75-4DF5-9678-22D90F2FCF1C}" presName="vertThree" presStyleCnt="0"/>
      <dgm:spPr/>
    </dgm:pt>
    <dgm:pt modelId="{1DA433F5-D531-4EF8-946E-428F4381B35D}" type="pres">
      <dgm:prSet presAssocID="{054B2E5D-6F75-4DF5-9678-22D90F2FCF1C}" presName="txThree" presStyleLbl="node3" presStyleIdx="1" presStyleCnt="2" custScaleX="118204" custScaleY="116856" custLinFactX="-100000" custLinFactNeighborX="-127555" custLinFactNeighborY="17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7E8E2E6-94DD-4828-8254-5CC755023200}" type="pres">
      <dgm:prSet presAssocID="{054B2E5D-6F75-4DF5-9678-22D90F2FCF1C}" presName="horzThree" presStyleCnt="0"/>
      <dgm:spPr/>
    </dgm:pt>
  </dgm:ptLst>
  <dgm:cxnLst>
    <dgm:cxn modelId="{AF2B0FFD-D3CB-44A8-A5E0-2731DD7C14D2}" type="presOf" srcId="{5F96E79D-3277-4D77-9B4E-71E9097B4139}" destId="{EF40C934-C33B-4E5A-A758-6A052647D7C0}" srcOrd="0" destOrd="0" presId="urn:microsoft.com/office/officeart/2005/8/layout/hierarchy4"/>
    <dgm:cxn modelId="{760113C9-0E09-4695-895A-1F4B59F4BA18}" type="presOf" srcId="{054B2E5D-6F75-4DF5-9678-22D90F2FCF1C}" destId="{1DA433F5-D531-4EF8-946E-428F4381B35D}" srcOrd="0" destOrd="0" presId="urn:microsoft.com/office/officeart/2005/8/layout/hierarchy4"/>
    <dgm:cxn modelId="{73BC8909-ADE5-4896-A698-129B869EA4BB}" srcId="{1D34EF9F-955B-4712-A678-750091E4E9B9}" destId="{1362C19B-EF2F-4D38-8555-58FBB9DCE8F6}" srcOrd="1" destOrd="0" parTransId="{FB5D3F33-5CDB-47F1-ADB2-04A6DE00D1BD}" sibTransId="{CD393704-91A5-4516-85E9-269DDA1B1503}"/>
    <dgm:cxn modelId="{E331A2E1-1F81-4447-BD87-5447C67614E5}" srcId="{9D6874F9-351E-45BE-B80A-4CBCF4F56457}" destId="{054B2E5D-6F75-4DF5-9678-22D90F2FCF1C}" srcOrd="1" destOrd="0" parTransId="{3B519E55-E384-4666-B730-D2DB709F3466}" sibTransId="{25FF93CA-BE59-4EB5-87C3-43AA08A34743}"/>
    <dgm:cxn modelId="{0434DF6A-FC87-40A0-9796-7D994FF64A37}" type="presOf" srcId="{54290581-4811-4F20-AA82-527E996DFE05}" destId="{19799C8D-763E-4D77-AD9A-09F0C4B7AFBD}" srcOrd="0" destOrd="0" presId="urn:microsoft.com/office/officeart/2005/8/layout/hierarchy4"/>
    <dgm:cxn modelId="{A336245F-C694-4B36-A516-93543DAFC825}" srcId="{1D34EF9F-955B-4712-A678-750091E4E9B9}" destId="{9D6874F9-351E-45BE-B80A-4CBCF4F56457}" srcOrd="2" destOrd="0" parTransId="{281502F0-B817-4485-9218-FFF801125D52}" sibTransId="{88C76006-903F-40FD-853F-7156F3C89BB4}"/>
    <dgm:cxn modelId="{2F175440-608F-4C33-A45E-E22724239BD8}" srcId="{9D6874F9-351E-45BE-B80A-4CBCF4F56457}" destId="{5F96E79D-3277-4D77-9B4E-71E9097B4139}" srcOrd="0" destOrd="0" parTransId="{6D74B0C2-9D11-4F58-AD0C-6BC3DA104CFE}" sibTransId="{F73402BB-1829-4062-BB23-B468039231B8}"/>
    <dgm:cxn modelId="{97E67D81-3678-4FBD-8318-082A9BCE7626}" type="presOf" srcId="{9D6874F9-351E-45BE-B80A-4CBCF4F56457}" destId="{6E5CC975-1937-4F05-9A3F-91A371765337}" srcOrd="0" destOrd="0" presId="urn:microsoft.com/office/officeart/2005/8/layout/hierarchy4"/>
    <dgm:cxn modelId="{2AC19907-27EF-433A-A622-B17C820FC46D}" srcId="{1D34EF9F-955B-4712-A678-750091E4E9B9}" destId="{8E46E2D5-BA06-45A7-B002-9B971B84D1AB}" srcOrd="0" destOrd="0" parTransId="{D6171143-CDD9-4FB1-BFF8-549F50746CB2}" sibTransId="{FF52C806-089C-4CDC-9804-8246FEA6EDBF}"/>
    <dgm:cxn modelId="{BAAE05B7-FAE4-4CD9-9EE7-4F9F5DBE2A50}" type="presOf" srcId="{8E46E2D5-BA06-45A7-B002-9B971B84D1AB}" destId="{A4182FDF-10FB-4398-A3ED-862F1D24808A}" srcOrd="0" destOrd="0" presId="urn:microsoft.com/office/officeart/2005/8/layout/hierarchy4"/>
    <dgm:cxn modelId="{2E149D44-4A4E-4346-931B-BF3916ECD86A}" type="presOf" srcId="{1D34EF9F-955B-4712-A678-750091E4E9B9}" destId="{216592DA-2BA9-4D56-80F3-C41701F3C341}" srcOrd="0" destOrd="0" presId="urn:microsoft.com/office/officeart/2005/8/layout/hierarchy4"/>
    <dgm:cxn modelId="{B4F9FA60-9393-45FD-A63A-9BDD6879E7A3}" srcId="{54290581-4811-4F20-AA82-527E996DFE05}" destId="{1D34EF9F-955B-4712-A678-750091E4E9B9}" srcOrd="0" destOrd="0" parTransId="{4693F102-2016-45AB-A6EA-73F5BBE7C7C4}" sibTransId="{3CAC4523-E8E0-45FD-8C6F-FB0549B34995}"/>
    <dgm:cxn modelId="{2CC8944E-3C6C-4352-8315-9BF370F284E9}" type="presOf" srcId="{1362C19B-EF2F-4D38-8555-58FBB9DCE8F6}" destId="{66B50318-C2BE-451B-A5CD-B80A9B0BD86B}" srcOrd="0" destOrd="0" presId="urn:microsoft.com/office/officeart/2005/8/layout/hierarchy4"/>
    <dgm:cxn modelId="{BA29CD76-67D1-43F7-9B50-6124EECDF942}" type="presParOf" srcId="{19799C8D-763E-4D77-AD9A-09F0C4B7AFBD}" destId="{6DE66242-02FA-496A-A1BF-E0105B1C1260}" srcOrd="0" destOrd="0" presId="urn:microsoft.com/office/officeart/2005/8/layout/hierarchy4"/>
    <dgm:cxn modelId="{EDBE86CC-6E22-4C21-A032-BB7974854911}" type="presParOf" srcId="{6DE66242-02FA-496A-A1BF-E0105B1C1260}" destId="{216592DA-2BA9-4D56-80F3-C41701F3C341}" srcOrd="0" destOrd="0" presId="urn:microsoft.com/office/officeart/2005/8/layout/hierarchy4"/>
    <dgm:cxn modelId="{2A7B1EE8-BE8F-47DD-B9CD-BA1CAD087E1F}" type="presParOf" srcId="{6DE66242-02FA-496A-A1BF-E0105B1C1260}" destId="{599DE4DB-AAF3-4852-8B6E-EF04DB4C26F9}" srcOrd="1" destOrd="0" presId="urn:microsoft.com/office/officeart/2005/8/layout/hierarchy4"/>
    <dgm:cxn modelId="{7575E23E-4637-49A4-A6C0-3ECCF0468FA8}" type="presParOf" srcId="{6DE66242-02FA-496A-A1BF-E0105B1C1260}" destId="{078C1C22-7398-4A15-98E0-ABF6FC2E5D26}" srcOrd="2" destOrd="0" presId="urn:microsoft.com/office/officeart/2005/8/layout/hierarchy4"/>
    <dgm:cxn modelId="{CE2B93D2-6545-439C-AEDC-77C5BE75D132}" type="presParOf" srcId="{078C1C22-7398-4A15-98E0-ABF6FC2E5D26}" destId="{BC84F011-7E45-4672-B9BF-27157C8FA5FA}" srcOrd="0" destOrd="0" presId="urn:microsoft.com/office/officeart/2005/8/layout/hierarchy4"/>
    <dgm:cxn modelId="{C2165873-A131-40F1-B8C7-CF4D3272EFF2}" type="presParOf" srcId="{BC84F011-7E45-4672-B9BF-27157C8FA5FA}" destId="{A4182FDF-10FB-4398-A3ED-862F1D24808A}" srcOrd="0" destOrd="0" presId="urn:microsoft.com/office/officeart/2005/8/layout/hierarchy4"/>
    <dgm:cxn modelId="{A7F30641-9C1E-4121-ADF7-0992AA3F522E}" type="presParOf" srcId="{BC84F011-7E45-4672-B9BF-27157C8FA5FA}" destId="{19B514C0-820D-4FBD-98D5-68E807C3D5A1}" srcOrd="1" destOrd="0" presId="urn:microsoft.com/office/officeart/2005/8/layout/hierarchy4"/>
    <dgm:cxn modelId="{E7F4A790-1FA2-473D-9792-555BB49B0D6F}" type="presParOf" srcId="{078C1C22-7398-4A15-98E0-ABF6FC2E5D26}" destId="{D06E0CFF-B7F6-4D16-8D04-E4140C40743D}" srcOrd="1" destOrd="0" presId="urn:microsoft.com/office/officeart/2005/8/layout/hierarchy4"/>
    <dgm:cxn modelId="{0A400FB5-2058-49C2-A765-676422DA3DDF}" type="presParOf" srcId="{078C1C22-7398-4A15-98E0-ABF6FC2E5D26}" destId="{2F992C5B-CAB3-4F62-9CD2-BB86B0E6DF0A}" srcOrd="2" destOrd="0" presId="urn:microsoft.com/office/officeart/2005/8/layout/hierarchy4"/>
    <dgm:cxn modelId="{EB5CE98C-D4AC-48F4-9659-17194DA6C231}" type="presParOf" srcId="{2F992C5B-CAB3-4F62-9CD2-BB86B0E6DF0A}" destId="{66B50318-C2BE-451B-A5CD-B80A9B0BD86B}" srcOrd="0" destOrd="0" presId="urn:microsoft.com/office/officeart/2005/8/layout/hierarchy4"/>
    <dgm:cxn modelId="{A16B3FA6-A73D-4E6A-A940-32810C277324}" type="presParOf" srcId="{2F992C5B-CAB3-4F62-9CD2-BB86B0E6DF0A}" destId="{4E5C07FC-B804-42BA-BF88-9896CC5B5F52}" srcOrd="1" destOrd="0" presId="urn:microsoft.com/office/officeart/2005/8/layout/hierarchy4"/>
    <dgm:cxn modelId="{853A371B-F3F5-4214-A9F4-9AE89EF69F6E}" type="presParOf" srcId="{078C1C22-7398-4A15-98E0-ABF6FC2E5D26}" destId="{AF511DE3-E10C-4FB7-A0A1-F700B4F06931}" srcOrd="3" destOrd="0" presId="urn:microsoft.com/office/officeart/2005/8/layout/hierarchy4"/>
    <dgm:cxn modelId="{75A05AAF-36B3-4D75-910B-8C2BE4B62198}" type="presParOf" srcId="{078C1C22-7398-4A15-98E0-ABF6FC2E5D26}" destId="{D0A58A49-79DD-4F11-BB97-3F13A8DD25E1}" srcOrd="4" destOrd="0" presId="urn:microsoft.com/office/officeart/2005/8/layout/hierarchy4"/>
    <dgm:cxn modelId="{3F6889AA-F613-4C51-A13B-4402EC2A9267}" type="presParOf" srcId="{D0A58A49-79DD-4F11-BB97-3F13A8DD25E1}" destId="{6E5CC975-1937-4F05-9A3F-91A371765337}" srcOrd="0" destOrd="0" presId="urn:microsoft.com/office/officeart/2005/8/layout/hierarchy4"/>
    <dgm:cxn modelId="{6EF100CF-7960-4A1E-9A28-AAC2F1DD7D73}" type="presParOf" srcId="{D0A58A49-79DD-4F11-BB97-3F13A8DD25E1}" destId="{3DA832B1-A310-49BD-B08B-409F05448F81}" srcOrd="1" destOrd="0" presId="urn:microsoft.com/office/officeart/2005/8/layout/hierarchy4"/>
    <dgm:cxn modelId="{078EACCB-ABA6-485A-BE9E-FE44E24F75A4}" type="presParOf" srcId="{D0A58A49-79DD-4F11-BB97-3F13A8DD25E1}" destId="{3C5719C8-543A-4649-AC11-C4D6E6E29132}" srcOrd="2" destOrd="0" presId="urn:microsoft.com/office/officeart/2005/8/layout/hierarchy4"/>
    <dgm:cxn modelId="{10F527CB-CDE3-4523-9188-11DD4C6F6C15}" type="presParOf" srcId="{3C5719C8-543A-4649-AC11-C4D6E6E29132}" destId="{BD95D3A5-2059-4B32-BD35-10A66AF18826}" srcOrd="0" destOrd="0" presId="urn:microsoft.com/office/officeart/2005/8/layout/hierarchy4"/>
    <dgm:cxn modelId="{3B52886D-6892-4AF7-93AB-4E405935E750}" type="presParOf" srcId="{BD95D3A5-2059-4B32-BD35-10A66AF18826}" destId="{EF40C934-C33B-4E5A-A758-6A052647D7C0}" srcOrd="0" destOrd="0" presId="urn:microsoft.com/office/officeart/2005/8/layout/hierarchy4"/>
    <dgm:cxn modelId="{B5282DDF-C364-43EF-B47B-241DFC560F40}" type="presParOf" srcId="{BD95D3A5-2059-4B32-BD35-10A66AF18826}" destId="{432D897D-A2A9-462B-B85B-13D488BC0CB3}" srcOrd="1" destOrd="0" presId="urn:microsoft.com/office/officeart/2005/8/layout/hierarchy4"/>
    <dgm:cxn modelId="{6C5B60E8-80DE-4EC7-B2A3-1D009970A07B}" type="presParOf" srcId="{3C5719C8-543A-4649-AC11-C4D6E6E29132}" destId="{037B89C0-1024-4822-8AC1-19F30BD39AFB}" srcOrd="1" destOrd="0" presId="urn:microsoft.com/office/officeart/2005/8/layout/hierarchy4"/>
    <dgm:cxn modelId="{68DBB194-8A61-4D15-A567-2E7E0C16CFD9}" type="presParOf" srcId="{3C5719C8-543A-4649-AC11-C4D6E6E29132}" destId="{1F46B098-9385-441D-96C0-AC6C10C59636}" srcOrd="2" destOrd="0" presId="urn:microsoft.com/office/officeart/2005/8/layout/hierarchy4"/>
    <dgm:cxn modelId="{57411252-1679-4D45-B910-37F17690AF30}" type="presParOf" srcId="{1F46B098-9385-441D-96C0-AC6C10C59636}" destId="{1DA433F5-D531-4EF8-946E-428F4381B35D}" srcOrd="0" destOrd="0" presId="urn:microsoft.com/office/officeart/2005/8/layout/hierarchy4"/>
    <dgm:cxn modelId="{5A00C816-2441-4D94-BAE2-21876D745D23}" type="presParOf" srcId="{1F46B098-9385-441D-96C0-AC6C10C59636}" destId="{E7E8E2E6-94DD-4828-8254-5CC75502320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FA8378-593D-4529-871C-F5ADA4723644}" type="doc">
      <dgm:prSet loTypeId="urn:microsoft.com/office/officeart/2005/8/layout/chevron2" loCatId="list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7F864AAC-B15C-4D45-BE73-0F60EF7EDC80}">
      <dgm:prSet phldrT="[Текст]" custT="1"/>
      <dgm:spPr>
        <a:solidFill>
          <a:schemeClr val="accent6">
            <a:lumMod val="75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1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2021 г.       119 842,5</a:t>
          </a:r>
          <a:endParaRPr lang="ru-RU" sz="1200" dirty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EB88B993-8D9B-4001-8A64-6ED40730D541}" type="parTrans" cxnId="{F57D4146-6F26-40E3-BFE2-8BEC41B84E9C}">
      <dgm:prSet/>
      <dgm:spPr/>
      <dgm:t>
        <a:bodyPr/>
        <a:lstStyle/>
        <a:p>
          <a:endParaRPr lang="ru-RU" sz="1200"/>
        </a:p>
      </dgm:t>
    </dgm:pt>
    <dgm:pt modelId="{B8CD956C-50CD-41BA-A87D-B4CBE0EE672F}" type="sibTrans" cxnId="{F57D4146-6F26-40E3-BFE2-8BEC41B84E9C}">
      <dgm:prSet/>
      <dgm:spPr/>
      <dgm:t>
        <a:bodyPr/>
        <a:lstStyle/>
        <a:p>
          <a:endParaRPr lang="ru-RU" sz="1200"/>
        </a:p>
      </dgm:t>
    </dgm:pt>
    <dgm:pt modelId="{1923229B-3EBC-4E83-9F7E-0E09F19DAB4E}">
      <dgm:prSet phldrT="[Текст]" custT="1"/>
      <dgm:spPr>
        <a:solidFill>
          <a:srgbClr val="00B0F0">
            <a:alpha val="90000"/>
          </a:srgb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Налоговые -    113 859,5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9AD47205-B9B9-4B39-9262-DACC4EE24E8E}" type="parTrans" cxnId="{6C33B8AB-DD2A-4267-9324-333C05DBE855}">
      <dgm:prSet/>
      <dgm:spPr/>
      <dgm:t>
        <a:bodyPr/>
        <a:lstStyle/>
        <a:p>
          <a:endParaRPr lang="ru-RU" sz="1200"/>
        </a:p>
      </dgm:t>
    </dgm:pt>
    <dgm:pt modelId="{274CD0DF-DCF2-47A5-AFC2-031D6CB2DF45}" type="sibTrans" cxnId="{6C33B8AB-DD2A-4267-9324-333C05DBE855}">
      <dgm:prSet/>
      <dgm:spPr/>
      <dgm:t>
        <a:bodyPr/>
        <a:lstStyle/>
        <a:p>
          <a:endParaRPr lang="ru-RU" sz="1200"/>
        </a:p>
      </dgm:t>
    </dgm:pt>
    <dgm:pt modelId="{3CD3E86B-CF6A-4BF3-AC30-79926F9B06D1}">
      <dgm:prSet phldrT="[Текст]" custT="1"/>
      <dgm:spPr>
        <a:solidFill>
          <a:srgbClr val="00B0F0"/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Неналоговые – 5 983,0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AAEB5AE8-175A-42B9-B3E3-F47485298F42}" type="parTrans" cxnId="{25F51B1B-FEB3-41D1-859F-7EB895368EA3}">
      <dgm:prSet/>
      <dgm:spPr/>
      <dgm:t>
        <a:bodyPr/>
        <a:lstStyle/>
        <a:p>
          <a:endParaRPr lang="ru-RU" sz="1200"/>
        </a:p>
      </dgm:t>
    </dgm:pt>
    <dgm:pt modelId="{07494567-0057-4B94-8703-6925056007D4}" type="sibTrans" cxnId="{25F51B1B-FEB3-41D1-859F-7EB895368EA3}">
      <dgm:prSet/>
      <dgm:spPr/>
      <dgm:t>
        <a:bodyPr/>
        <a:lstStyle/>
        <a:p>
          <a:endParaRPr lang="ru-RU" sz="1200"/>
        </a:p>
      </dgm:t>
    </dgm:pt>
    <dgm:pt modelId="{2991219F-6813-40BD-8051-839314BA60E2}">
      <dgm:prSet phldrT="[Текст]" custT="1"/>
      <dgm:spPr>
        <a:solidFill>
          <a:schemeClr val="accent6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1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2020 г.       114 273,5</a:t>
          </a:r>
          <a:endParaRPr lang="ru-RU" sz="1200" dirty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99E987D8-1255-4CAA-A3BB-11C7C883215C}" type="parTrans" cxnId="{9D3128C4-D0F3-4002-99FD-751C771D4001}">
      <dgm:prSet/>
      <dgm:spPr/>
      <dgm:t>
        <a:bodyPr/>
        <a:lstStyle/>
        <a:p>
          <a:endParaRPr lang="ru-RU" sz="1200"/>
        </a:p>
      </dgm:t>
    </dgm:pt>
    <dgm:pt modelId="{3144507C-FA4E-439E-BE8E-70DED72D8646}" type="sibTrans" cxnId="{9D3128C4-D0F3-4002-99FD-751C771D4001}">
      <dgm:prSet/>
      <dgm:spPr/>
      <dgm:t>
        <a:bodyPr/>
        <a:lstStyle/>
        <a:p>
          <a:endParaRPr lang="ru-RU" sz="1200"/>
        </a:p>
      </dgm:t>
    </dgm:pt>
    <dgm:pt modelId="{70335D61-EDE8-4CD2-8347-804A0BF4D8BE}">
      <dgm:prSet phldrT="[Текст]" custT="1"/>
      <dgm:spPr>
        <a:solidFill>
          <a:srgbClr val="00B0F0">
            <a:alpha val="90000"/>
          </a:srgb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Налоговые  -108 390,5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9AC3573E-7ECF-45AE-9FC6-08A9163860A5}" type="parTrans" cxnId="{55132A59-1C66-4E8F-ACBB-D9D61829E8EC}">
      <dgm:prSet/>
      <dgm:spPr/>
      <dgm:t>
        <a:bodyPr/>
        <a:lstStyle/>
        <a:p>
          <a:endParaRPr lang="ru-RU" sz="1200"/>
        </a:p>
      </dgm:t>
    </dgm:pt>
    <dgm:pt modelId="{CF46ACBA-00EA-4650-8957-D88C549669B8}" type="sibTrans" cxnId="{55132A59-1C66-4E8F-ACBB-D9D61829E8EC}">
      <dgm:prSet/>
      <dgm:spPr/>
      <dgm:t>
        <a:bodyPr/>
        <a:lstStyle/>
        <a:p>
          <a:endParaRPr lang="ru-RU" sz="1200"/>
        </a:p>
      </dgm:t>
    </dgm:pt>
    <dgm:pt modelId="{1C73EAEB-FF8F-4A51-B315-12E717454C72}">
      <dgm:prSet phldrT="[Текст]" custT="1"/>
      <dgm:spPr>
        <a:solidFill>
          <a:srgbClr val="00B0F0">
            <a:alpha val="9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Неналоговые - 5 883,0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C952D065-6AFA-45AF-A58B-CB3EBD6E4706}" type="parTrans" cxnId="{6BDD9C72-1AD9-4C45-8D30-8D2781E090ED}">
      <dgm:prSet/>
      <dgm:spPr/>
      <dgm:t>
        <a:bodyPr/>
        <a:lstStyle/>
        <a:p>
          <a:endParaRPr lang="ru-RU" sz="1200"/>
        </a:p>
      </dgm:t>
    </dgm:pt>
    <dgm:pt modelId="{B2256887-3EBE-4A64-9416-D15267033990}" type="sibTrans" cxnId="{6BDD9C72-1AD9-4C45-8D30-8D2781E090ED}">
      <dgm:prSet/>
      <dgm:spPr/>
      <dgm:t>
        <a:bodyPr/>
        <a:lstStyle/>
        <a:p>
          <a:endParaRPr lang="ru-RU" sz="1200"/>
        </a:p>
      </dgm:t>
    </dgm:pt>
    <dgm:pt modelId="{29B952F7-9C01-4E90-A69B-3E52D135E826}">
      <dgm:prSet phldrT="[Текст]" custT="1"/>
      <dgm:spPr>
        <a:solidFill>
          <a:srgbClr val="00B0F0">
            <a:alpha val="90000"/>
          </a:srgb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Неналоговые - 5 769,0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406004E3-AAD9-4C62-9BA2-E0D43A43671C}" type="parTrans" cxnId="{DFE0F329-A164-4304-8C05-EFC40772CB78}">
      <dgm:prSet/>
      <dgm:spPr/>
      <dgm:t>
        <a:bodyPr/>
        <a:lstStyle/>
        <a:p>
          <a:endParaRPr lang="ru-RU" sz="1200"/>
        </a:p>
      </dgm:t>
    </dgm:pt>
    <dgm:pt modelId="{B4FBFBB5-6435-4996-819C-3E07D1D01241}" type="sibTrans" cxnId="{DFE0F329-A164-4304-8C05-EFC40772CB78}">
      <dgm:prSet/>
      <dgm:spPr/>
      <dgm:t>
        <a:bodyPr/>
        <a:lstStyle/>
        <a:p>
          <a:endParaRPr lang="ru-RU" sz="1200"/>
        </a:p>
      </dgm:t>
    </dgm:pt>
    <dgm:pt modelId="{883D8309-8AC7-4C78-A87E-AF1B5BD6CF78}">
      <dgm:prSet phldrT="[Текст]" custT="1"/>
      <dgm:spPr>
        <a:solidFill>
          <a:schemeClr val="accent6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sz="1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2019 г.       108 383,5</a:t>
          </a:r>
          <a:endParaRPr lang="ru-RU" sz="1200" dirty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B0945A63-79C9-46FF-A909-260EF2C9034D}" type="parTrans" cxnId="{A06FDE07-B326-4DB0-8F1A-FD32DD71DAAF}">
      <dgm:prSet/>
      <dgm:spPr/>
      <dgm:t>
        <a:bodyPr/>
        <a:lstStyle/>
        <a:p>
          <a:endParaRPr lang="ru-RU" sz="1200"/>
        </a:p>
      </dgm:t>
    </dgm:pt>
    <dgm:pt modelId="{3BF83A85-694C-405D-A701-3DD5CFD49C5A}" type="sibTrans" cxnId="{A06FDE07-B326-4DB0-8F1A-FD32DD71DAAF}">
      <dgm:prSet/>
      <dgm:spPr/>
      <dgm:t>
        <a:bodyPr/>
        <a:lstStyle/>
        <a:p>
          <a:endParaRPr lang="ru-RU" sz="1200"/>
        </a:p>
      </dgm:t>
    </dgm:pt>
    <dgm:pt modelId="{750D40EE-51F8-4453-A093-E7EA9EC6A0C5}">
      <dgm:prSet phldrT="[Текст]" custT="1"/>
      <dgm:spPr>
        <a:solidFill>
          <a:srgbClr val="00B0F0"/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Налоговые – 102 614,5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1A074372-02A3-4269-8817-89042958727B}" type="parTrans" cxnId="{077217AE-31A7-48F8-BF02-2BD6D8D261C3}">
      <dgm:prSet/>
      <dgm:spPr/>
      <dgm:t>
        <a:bodyPr/>
        <a:lstStyle/>
        <a:p>
          <a:endParaRPr lang="ru-RU" sz="1200"/>
        </a:p>
      </dgm:t>
    </dgm:pt>
    <dgm:pt modelId="{16B4123C-9FE6-4023-9656-61DC57F8E2A0}" type="sibTrans" cxnId="{077217AE-31A7-48F8-BF02-2BD6D8D261C3}">
      <dgm:prSet/>
      <dgm:spPr/>
      <dgm:t>
        <a:bodyPr/>
        <a:lstStyle/>
        <a:p>
          <a:endParaRPr lang="ru-RU" sz="1200"/>
        </a:p>
      </dgm:t>
    </dgm:pt>
    <dgm:pt modelId="{BE9E4D29-F507-4B36-95B1-537FA91F29D1}" type="pres">
      <dgm:prSet presAssocID="{A6FA8378-593D-4529-871C-F5ADA472364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D2288B-9359-4791-AD6D-D689F6537FEB}" type="pres">
      <dgm:prSet presAssocID="{7F864AAC-B15C-4D45-BE73-0F60EF7EDC80}" presName="composite" presStyleCnt="0"/>
      <dgm:spPr/>
    </dgm:pt>
    <dgm:pt modelId="{940E49A0-9C83-4C0D-9F17-3C058C10534C}" type="pres">
      <dgm:prSet presAssocID="{7F864AAC-B15C-4D45-BE73-0F60EF7EDC8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CCC7F3-6EB8-4BAF-80E9-B59129B3ED5A}" type="pres">
      <dgm:prSet presAssocID="{7F864AAC-B15C-4D45-BE73-0F60EF7EDC80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1DA021-600C-4265-92CE-D9D6036C2E43}" type="pres">
      <dgm:prSet presAssocID="{B8CD956C-50CD-41BA-A87D-B4CBE0EE672F}" presName="sp" presStyleCnt="0"/>
      <dgm:spPr/>
    </dgm:pt>
    <dgm:pt modelId="{6AC96B78-584E-488A-B98A-B985A04FE364}" type="pres">
      <dgm:prSet presAssocID="{2991219F-6813-40BD-8051-839314BA60E2}" presName="composite" presStyleCnt="0"/>
      <dgm:spPr/>
    </dgm:pt>
    <dgm:pt modelId="{979DF802-D149-4F69-BA4F-181A7B20FB48}" type="pres">
      <dgm:prSet presAssocID="{2991219F-6813-40BD-8051-839314BA60E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A2BDC2-4B0B-439C-817F-76ACAE9EF57B}" type="pres">
      <dgm:prSet presAssocID="{2991219F-6813-40BD-8051-839314BA60E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91D1CB-0D21-4EA9-ABE2-7D38E1A46559}" type="pres">
      <dgm:prSet presAssocID="{3144507C-FA4E-439E-BE8E-70DED72D8646}" presName="sp" presStyleCnt="0"/>
      <dgm:spPr/>
    </dgm:pt>
    <dgm:pt modelId="{484D308A-B016-40DC-B073-DEE10AEFD8B2}" type="pres">
      <dgm:prSet presAssocID="{883D8309-8AC7-4C78-A87E-AF1B5BD6CF78}" presName="composite" presStyleCnt="0"/>
      <dgm:spPr/>
    </dgm:pt>
    <dgm:pt modelId="{FAC3DD87-5001-486E-96FE-1F4DA88A3614}" type="pres">
      <dgm:prSet presAssocID="{883D8309-8AC7-4C78-A87E-AF1B5BD6CF7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388DD3-4625-4241-8DD9-89CF77EB681B}" type="pres">
      <dgm:prSet presAssocID="{883D8309-8AC7-4C78-A87E-AF1B5BD6CF7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57D4146-6F26-40E3-BFE2-8BEC41B84E9C}" srcId="{A6FA8378-593D-4529-871C-F5ADA4723644}" destId="{7F864AAC-B15C-4D45-BE73-0F60EF7EDC80}" srcOrd="0" destOrd="0" parTransId="{EB88B993-8D9B-4001-8A64-6ED40730D541}" sibTransId="{B8CD956C-50CD-41BA-A87D-B4CBE0EE672F}"/>
    <dgm:cxn modelId="{6F1F16ED-200D-4261-B060-13CD3B6D0DDF}" type="presOf" srcId="{883D8309-8AC7-4C78-A87E-AF1B5BD6CF78}" destId="{FAC3DD87-5001-486E-96FE-1F4DA88A3614}" srcOrd="0" destOrd="0" presId="urn:microsoft.com/office/officeart/2005/8/layout/chevron2"/>
    <dgm:cxn modelId="{D84BF76C-32C7-48C5-9413-83546A45FF9C}" type="presOf" srcId="{1923229B-3EBC-4E83-9F7E-0E09F19DAB4E}" destId="{8CCCC7F3-6EB8-4BAF-80E9-B59129B3ED5A}" srcOrd="0" destOrd="0" presId="urn:microsoft.com/office/officeart/2005/8/layout/chevron2"/>
    <dgm:cxn modelId="{11EA4EED-1DAC-4DA7-B68D-B673BE89DA3B}" type="presOf" srcId="{3CD3E86B-CF6A-4BF3-AC30-79926F9B06D1}" destId="{8CCCC7F3-6EB8-4BAF-80E9-B59129B3ED5A}" srcOrd="0" destOrd="1" presId="urn:microsoft.com/office/officeart/2005/8/layout/chevron2"/>
    <dgm:cxn modelId="{25F51B1B-FEB3-41D1-859F-7EB895368EA3}" srcId="{7F864AAC-B15C-4D45-BE73-0F60EF7EDC80}" destId="{3CD3E86B-CF6A-4BF3-AC30-79926F9B06D1}" srcOrd="1" destOrd="0" parTransId="{AAEB5AE8-175A-42B9-B3E3-F47485298F42}" sibTransId="{07494567-0057-4B94-8703-6925056007D4}"/>
    <dgm:cxn modelId="{5ADC6809-26D6-4E0F-887E-F36CE7F7325D}" type="presOf" srcId="{7F864AAC-B15C-4D45-BE73-0F60EF7EDC80}" destId="{940E49A0-9C83-4C0D-9F17-3C058C10534C}" srcOrd="0" destOrd="0" presId="urn:microsoft.com/office/officeart/2005/8/layout/chevron2"/>
    <dgm:cxn modelId="{9D3128C4-D0F3-4002-99FD-751C771D4001}" srcId="{A6FA8378-593D-4529-871C-F5ADA4723644}" destId="{2991219F-6813-40BD-8051-839314BA60E2}" srcOrd="1" destOrd="0" parTransId="{99E987D8-1255-4CAA-A3BB-11C7C883215C}" sibTransId="{3144507C-FA4E-439E-BE8E-70DED72D8646}"/>
    <dgm:cxn modelId="{A06FDE07-B326-4DB0-8F1A-FD32DD71DAAF}" srcId="{A6FA8378-593D-4529-871C-F5ADA4723644}" destId="{883D8309-8AC7-4C78-A87E-AF1B5BD6CF78}" srcOrd="2" destOrd="0" parTransId="{B0945A63-79C9-46FF-A909-260EF2C9034D}" sibTransId="{3BF83A85-694C-405D-A701-3DD5CFD49C5A}"/>
    <dgm:cxn modelId="{9EABC47A-061F-4DDF-B94D-14B3529FC703}" type="presOf" srcId="{750D40EE-51F8-4453-A093-E7EA9EC6A0C5}" destId="{7D388DD3-4625-4241-8DD9-89CF77EB681B}" srcOrd="0" destOrd="0" presId="urn:microsoft.com/office/officeart/2005/8/layout/chevron2"/>
    <dgm:cxn modelId="{C9EF4BF1-8B43-4CC5-A29A-863E3784697D}" type="presOf" srcId="{70335D61-EDE8-4CD2-8347-804A0BF4D8BE}" destId="{E0A2BDC2-4B0B-439C-817F-76ACAE9EF57B}" srcOrd="0" destOrd="0" presId="urn:microsoft.com/office/officeart/2005/8/layout/chevron2"/>
    <dgm:cxn modelId="{6C33B8AB-DD2A-4267-9324-333C05DBE855}" srcId="{7F864AAC-B15C-4D45-BE73-0F60EF7EDC80}" destId="{1923229B-3EBC-4E83-9F7E-0E09F19DAB4E}" srcOrd="0" destOrd="0" parTransId="{9AD47205-B9B9-4B39-9262-DACC4EE24E8E}" sibTransId="{274CD0DF-DCF2-47A5-AFC2-031D6CB2DF45}"/>
    <dgm:cxn modelId="{6BDD9C72-1AD9-4C45-8D30-8D2781E090ED}" srcId="{2991219F-6813-40BD-8051-839314BA60E2}" destId="{1C73EAEB-FF8F-4A51-B315-12E717454C72}" srcOrd="1" destOrd="0" parTransId="{C952D065-6AFA-45AF-A58B-CB3EBD6E4706}" sibTransId="{B2256887-3EBE-4A64-9416-D15267033990}"/>
    <dgm:cxn modelId="{077217AE-31A7-48F8-BF02-2BD6D8D261C3}" srcId="{883D8309-8AC7-4C78-A87E-AF1B5BD6CF78}" destId="{750D40EE-51F8-4453-A093-E7EA9EC6A0C5}" srcOrd="0" destOrd="0" parTransId="{1A074372-02A3-4269-8817-89042958727B}" sibTransId="{16B4123C-9FE6-4023-9656-61DC57F8E2A0}"/>
    <dgm:cxn modelId="{DFE0F329-A164-4304-8C05-EFC40772CB78}" srcId="{883D8309-8AC7-4C78-A87E-AF1B5BD6CF78}" destId="{29B952F7-9C01-4E90-A69B-3E52D135E826}" srcOrd="1" destOrd="0" parTransId="{406004E3-AAD9-4C62-9BA2-E0D43A43671C}" sibTransId="{B4FBFBB5-6435-4996-819C-3E07D1D01241}"/>
    <dgm:cxn modelId="{262A5CA5-F891-4068-9FD9-1B65A64D3803}" type="presOf" srcId="{29B952F7-9C01-4E90-A69B-3E52D135E826}" destId="{7D388DD3-4625-4241-8DD9-89CF77EB681B}" srcOrd="0" destOrd="1" presId="urn:microsoft.com/office/officeart/2005/8/layout/chevron2"/>
    <dgm:cxn modelId="{A59B6000-5F28-4271-B8AD-455FDE855674}" type="presOf" srcId="{2991219F-6813-40BD-8051-839314BA60E2}" destId="{979DF802-D149-4F69-BA4F-181A7B20FB48}" srcOrd="0" destOrd="0" presId="urn:microsoft.com/office/officeart/2005/8/layout/chevron2"/>
    <dgm:cxn modelId="{21DE9EA5-502D-43FB-A6A0-42902F8DFA91}" type="presOf" srcId="{1C73EAEB-FF8F-4A51-B315-12E717454C72}" destId="{E0A2BDC2-4B0B-439C-817F-76ACAE9EF57B}" srcOrd="0" destOrd="1" presId="urn:microsoft.com/office/officeart/2005/8/layout/chevron2"/>
    <dgm:cxn modelId="{55132A59-1C66-4E8F-ACBB-D9D61829E8EC}" srcId="{2991219F-6813-40BD-8051-839314BA60E2}" destId="{70335D61-EDE8-4CD2-8347-804A0BF4D8BE}" srcOrd="0" destOrd="0" parTransId="{9AC3573E-7ECF-45AE-9FC6-08A9163860A5}" sibTransId="{CF46ACBA-00EA-4650-8957-D88C549669B8}"/>
    <dgm:cxn modelId="{2560F193-FC39-44B8-981D-ED465DD27F53}" type="presOf" srcId="{A6FA8378-593D-4529-871C-F5ADA4723644}" destId="{BE9E4D29-F507-4B36-95B1-537FA91F29D1}" srcOrd="0" destOrd="0" presId="urn:microsoft.com/office/officeart/2005/8/layout/chevron2"/>
    <dgm:cxn modelId="{D1573C7F-B1DF-47BA-AA68-C1090211D5EF}" type="presParOf" srcId="{BE9E4D29-F507-4B36-95B1-537FA91F29D1}" destId="{92D2288B-9359-4791-AD6D-D689F6537FEB}" srcOrd="0" destOrd="0" presId="urn:microsoft.com/office/officeart/2005/8/layout/chevron2"/>
    <dgm:cxn modelId="{FCDE0539-EFD7-42D1-BFB2-49AA90550C11}" type="presParOf" srcId="{92D2288B-9359-4791-AD6D-D689F6537FEB}" destId="{940E49A0-9C83-4C0D-9F17-3C058C10534C}" srcOrd="0" destOrd="0" presId="urn:microsoft.com/office/officeart/2005/8/layout/chevron2"/>
    <dgm:cxn modelId="{B9F7162B-C3D4-4BB5-8A79-269EB7A3E920}" type="presParOf" srcId="{92D2288B-9359-4791-AD6D-D689F6537FEB}" destId="{8CCCC7F3-6EB8-4BAF-80E9-B59129B3ED5A}" srcOrd="1" destOrd="0" presId="urn:microsoft.com/office/officeart/2005/8/layout/chevron2"/>
    <dgm:cxn modelId="{ADAD2D1A-758C-4FD1-A03C-287E42D4FF45}" type="presParOf" srcId="{BE9E4D29-F507-4B36-95B1-537FA91F29D1}" destId="{0F1DA021-600C-4265-92CE-D9D6036C2E43}" srcOrd="1" destOrd="0" presId="urn:microsoft.com/office/officeart/2005/8/layout/chevron2"/>
    <dgm:cxn modelId="{4F41290A-CD7C-4753-AEB0-E3B6CBBF1BE5}" type="presParOf" srcId="{BE9E4D29-F507-4B36-95B1-537FA91F29D1}" destId="{6AC96B78-584E-488A-B98A-B985A04FE364}" srcOrd="2" destOrd="0" presId="urn:microsoft.com/office/officeart/2005/8/layout/chevron2"/>
    <dgm:cxn modelId="{1C249156-65DD-4AE7-81C9-0EF296DB9FC5}" type="presParOf" srcId="{6AC96B78-584E-488A-B98A-B985A04FE364}" destId="{979DF802-D149-4F69-BA4F-181A7B20FB48}" srcOrd="0" destOrd="0" presId="urn:microsoft.com/office/officeart/2005/8/layout/chevron2"/>
    <dgm:cxn modelId="{BC75749E-7E3C-499F-903F-8054BCA70796}" type="presParOf" srcId="{6AC96B78-584E-488A-B98A-B985A04FE364}" destId="{E0A2BDC2-4B0B-439C-817F-76ACAE9EF57B}" srcOrd="1" destOrd="0" presId="urn:microsoft.com/office/officeart/2005/8/layout/chevron2"/>
    <dgm:cxn modelId="{EACB95D2-C0AF-4A02-B489-77EF93103E73}" type="presParOf" srcId="{BE9E4D29-F507-4B36-95B1-537FA91F29D1}" destId="{7F91D1CB-0D21-4EA9-ABE2-7D38E1A46559}" srcOrd="3" destOrd="0" presId="urn:microsoft.com/office/officeart/2005/8/layout/chevron2"/>
    <dgm:cxn modelId="{51B84662-6B88-4936-97A6-657B0C0F4773}" type="presParOf" srcId="{BE9E4D29-F507-4B36-95B1-537FA91F29D1}" destId="{484D308A-B016-40DC-B073-DEE10AEFD8B2}" srcOrd="4" destOrd="0" presId="urn:microsoft.com/office/officeart/2005/8/layout/chevron2"/>
    <dgm:cxn modelId="{F6200B23-912A-4A8B-A1DB-A78BC01A9366}" type="presParOf" srcId="{484D308A-B016-40DC-B073-DEE10AEFD8B2}" destId="{FAC3DD87-5001-486E-96FE-1F4DA88A3614}" srcOrd="0" destOrd="0" presId="urn:microsoft.com/office/officeart/2005/8/layout/chevron2"/>
    <dgm:cxn modelId="{B5951806-E040-4FCE-982F-B020DE7AD1EF}" type="presParOf" srcId="{484D308A-B016-40DC-B073-DEE10AEFD8B2}" destId="{7D388DD3-4625-4241-8DD9-89CF77EB681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73F866DC-A6B9-42B4-B8F7-EBB09306381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845A75E-94DE-4072-AB6E-E1F243D2D54B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tx2">
            <a:lumMod val="60000"/>
            <a:lumOff val="40000"/>
          </a:schemeClr>
        </a:solidFill>
        <a:ln w="3175"/>
      </dgm:spPr>
      <dgm:t>
        <a:bodyPr/>
        <a:lstStyle/>
        <a:p>
          <a:pPr rtl="0"/>
          <a:r>
            <a:rPr lang="ru-RU" sz="1400" b="1" i="0" baseline="0" dirty="0" smtClean="0">
              <a:latin typeface="Times New Roman" pitchFamily="18" charset="0"/>
              <a:cs typeface="Times New Roman" pitchFamily="18" charset="0"/>
            </a:rPr>
            <a:t>Структура расходов</a:t>
          </a:r>
          <a:endParaRPr lang="ru-RU" sz="1400" b="0" i="0" baseline="0" dirty="0">
            <a:latin typeface="Times New Roman" pitchFamily="18" charset="0"/>
            <a:cs typeface="Times New Roman" pitchFamily="18" charset="0"/>
          </a:endParaRPr>
        </a:p>
      </dgm:t>
    </dgm:pt>
    <dgm:pt modelId="{802F53BC-54AD-46B0-B7AE-E21AAC2AF5D4}" type="parTrans" cxnId="{855876E8-2F3A-40A6-AEF6-B9336D36E875}">
      <dgm:prSet/>
      <dgm:spPr/>
      <dgm:t>
        <a:bodyPr/>
        <a:lstStyle/>
        <a:p>
          <a:endParaRPr lang="ru-RU"/>
        </a:p>
      </dgm:t>
    </dgm:pt>
    <dgm:pt modelId="{78D1E54A-78C2-470D-885E-AB87DF632A70}" type="sibTrans" cxnId="{855876E8-2F3A-40A6-AEF6-B9336D36E875}">
      <dgm:prSet/>
      <dgm:spPr/>
      <dgm:t>
        <a:bodyPr/>
        <a:lstStyle/>
        <a:p>
          <a:endParaRPr lang="ru-RU"/>
        </a:p>
      </dgm:t>
    </dgm:pt>
    <dgm:pt modelId="{F25206FA-47D7-42AE-940E-E0C66BBB2F33}" type="pres">
      <dgm:prSet presAssocID="{73F866DC-A6B9-42B4-B8F7-EBB09306381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396B477-9504-4A8B-B985-36D771DCA1B9}" type="pres">
      <dgm:prSet presAssocID="{4845A75E-94DE-4072-AB6E-E1F243D2D54B}" presName="parentText" presStyleLbl="node1" presStyleIdx="0" presStyleCnt="1" custLinFactNeighborX="-3226" custLinFactNeighborY="-3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2DD90D-C807-44E7-A5DE-9482862E9CBB}" type="presOf" srcId="{4845A75E-94DE-4072-AB6E-E1F243D2D54B}" destId="{0396B477-9504-4A8B-B985-36D771DCA1B9}" srcOrd="0" destOrd="0" presId="urn:microsoft.com/office/officeart/2005/8/layout/vList2"/>
    <dgm:cxn modelId="{855876E8-2F3A-40A6-AEF6-B9336D36E875}" srcId="{73F866DC-A6B9-42B4-B8F7-EBB093063816}" destId="{4845A75E-94DE-4072-AB6E-E1F243D2D54B}" srcOrd="0" destOrd="0" parTransId="{802F53BC-54AD-46B0-B7AE-E21AAC2AF5D4}" sibTransId="{78D1E54A-78C2-470D-885E-AB87DF632A70}"/>
    <dgm:cxn modelId="{12A5B7F9-ED8A-46E6-9651-51E604C30323}" type="presOf" srcId="{73F866DC-A6B9-42B4-B8F7-EBB093063816}" destId="{F25206FA-47D7-42AE-940E-E0C66BBB2F33}" srcOrd="0" destOrd="0" presId="urn:microsoft.com/office/officeart/2005/8/layout/vList2"/>
    <dgm:cxn modelId="{D566F902-C801-42A4-AF74-F59456388D8E}" type="presParOf" srcId="{F25206FA-47D7-42AE-940E-E0C66BBB2F33}" destId="{0396B477-9504-4A8B-B985-36D771DCA1B9}" srcOrd="0" destOrd="0" presId="urn:microsoft.com/office/officeart/2005/8/layout/vList2"/>
  </dgm:cxnLst>
  <dgm:bg/>
  <dgm:whole>
    <a:ln w="9525"/>
  </dgm:whole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2A0449FC-E5F4-4854-8F01-977FB9DB5212}" type="doc">
      <dgm:prSet loTypeId="urn:microsoft.com/office/officeart/2005/8/layout/chevron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75741ED-AC37-4BA8-AC45-FADB130D16F0}">
      <dgm:prSet phldrT="[Текст]"/>
      <dgm:spPr/>
      <dgm:t>
        <a:bodyPr/>
        <a:lstStyle/>
        <a:p>
          <a:r>
            <a:rPr lang="ru-RU" dirty="0" smtClean="0"/>
            <a:t>Областной бюджет</a:t>
          </a:r>
          <a:endParaRPr lang="ru-RU" dirty="0"/>
        </a:p>
      </dgm:t>
    </dgm:pt>
    <dgm:pt modelId="{5F82BEC7-7015-44CA-8FD9-6A5FAA6A7358}" type="parTrans" cxnId="{149E529A-90F2-4589-8FF5-2C9C9A663098}">
      <dgm:prSet/>
      <dgm:spPr/>
      <dgm:t>
        <a:bodyPr/>
        <a:lstStyle/>
        <a:p>
          <a:endParaRPr lang="ru-RU"/>
        </a:p>
      </dgm:t>
    </dgm:pt>
    <dgm:pt modelId="{869B4A7F-E846-4345-A5FF-9A317C4478DB}" type="sibTrans" cxnId="{149E529A-90F2-4589-8FF5-2C9C9A663098}">
      <dgm:prSet/>
      <dgm:spPr/>
      <dgm:t>
        <a:bodyPr/>
        <a:lstStyle/>
        <a:p>
          <a:endParaRPr lang="ru-RU"/>
        </a:p>
      </dgm:t>
    </dgm:pt>
    <dgm:pt modelId="{4FE8E386-80E2-40F4-B53D-82A0BDCE9920}">
      <dgm:prSet phldrT="[Текст]"/>
      <dgm:spPr/>
      <dgm:t>
        <a:bodyPr/>
        <a:lstStyle/>
        <a:p>
          <a:r>
            <a:rPr lang="ru-RU" dirty="0" smtClean="0"/>
            <a:t>Районный бюджет *</a:t>
          </a:r>
          <a:endParaRPr lang="ru-RU" dirty="0"/>
        </a:p>
      </dgm:t>
    </dgm:pt>
    <dgm:pt modelId="{989CF544-10BB-42D5-9DF6-0FEDC36352BE}" type="parTrans" cxnId="{928A4D5C-A961-41E1-B8DD-27467B6A23E4}">
      <dgm:prSet/>
      <dgm:spPr/>
      <dgm:t>
        <a:bodyPr/>
        <a:lstStyle/>
        <a:p>
          <a:endParaRPr lang="ru-RU"/>
        </a:p>
      </dgm:t>
    </dgm:pt>
    <dgm:pt modelId="{0C26A5F8-9EAE-453A-B45D-24F8A7F187A1}" type="sibTrans" cxnId="{928A4D5C-A961-41E1-B8DD-27467B6A23E4}">
      <dgm:prSet/>
      <dgm:spPr/>
      <dgm:t>
        <a:bodyPr/>
        <a:lstStyle/>
        <a:p>
          <a:endParaRPr lang="ru-RU"/>
        </a:p>
      </dgm:t>
    </dgm:pt>
    <dgm:pt modelId="{4F0E0D53-B7F9-49DD-A339-4DF6E2E46D02}">
      <dgm:prSet phldrT="[Текст]"/>
      <dgm:spPr/>
      <dgm:t>
        <a:bodyPr/>
        <a:lstStyle/>
        <a:p>
          <a:r>
            <a:rPr lang="ru-RU" dirty="0" smtClean="0"/>
            <a:t>Бюджет поселений</a:t>
          </a:r>
          <a:endParaRPr lang="ru-RU" dirty="0"/>
        </a:p>
      </dgm:t>
    </dgm:pt>
    <dgm:pt modelId="{A50EB983-8871-475E-B136-1912C78D3B49}" type="parTrans" cxnId="{C533D553-BCBF-49FF-A135-D4096FBCF737}">
      <dgm:prSet/>
      <dgm:spPr/>
      <dgm:t>
        <a:bodyPr/>
        <a:lstStyle/>
        <a:p>
          <a:endParaRPr lang="ru-RU"/>
        </a:p>
      </dgm:t>
    </dgm:pt>
    <dgm:pt modelId="{A16BFCF5-ACC4-4D31-A94C-AD018F9F90C7}" type="sibTrans" cxnId="{C533D553-BCBF-49FF-A135-D4096FBCF737}">
      <dgm:prSet/>
      <dgm:spPr/>
      <dgm:t>
        <a:bodyPr/>
        <a:lstStyle/>
        <a:p>
          <a:endParaRPr lang="ru-RU"/>
        </a:p>
      </dgm:t>
    </dgm:pt>
    <dgm:pt modelId="{00685BB1-A675-4442-BACB-F3E687870968}" type="pres">
      <dgm:prSet presAssocID="{2A0449FC-E5F4-4854-8F01-977FB9DB521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0B49B4D-4053-4125-817D-FE61C4B8F322}" type="pres">
      <dgm:prSet presAssocID="{775741ED-AC37-4BA8-AC45-FADB130D16F0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B5EF54-FE97-44D6-BD7A-A7CBAF95753F}" type="pres">
      <dgm:prSet presAssocID="{869B4A7F-E846-4345-A5FF-9A317C4478DB}" presName="parTxOnlySpace" presStyleCnt="0"/>
      <dgm:spPr/>
    </dgm:pt>
    <dgm:pt modelId="{48B7E16C-32C6-4BBD-82C9-CAD045D3F622}" type="pres">
      <dgm:prSet presAssocID="{4FE8E386-80E2-40F4-B53D-82A0BDCE9920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76A601-9548-4E0C-A543-1C1FB888D3DF}" type="pres">
      <dgm:prSet presAssocID="{0C26A5F8-9EAE-453A-B45D-24F8A7F187A1}" presName="parTxOnlySpace" presStyleCnt="0"/>
      <dgm:spPr/>
    </dgm:pt>
    <dgm:pt modelId="{D80B2B74-76B3-4F4F-9F15-B2FE20CF4926}" type="pres">
      <dgm:prSet presAssocID="{4F0E0D53-B7F9-49DD-A339-4DF6E2E46D02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28A4D5C-A961-41E1-B8DD-27467B6A23E4}" srcId="{2A0449FC-E5F4-4854-8F01-977FB9DB5212}" destId="{4FE8E386-80E2-40F4-B53D-82A0BDCE9920}" srcOrd="1" destOrd="0" parTransId="{989CF544-10BB-42D5-9DF6-0FEDC36352BE}" sibTransId="{0C26A5F8-9EAE-453A-B45D-24F8A7F187A1}"/>
    <dgm:cxn modelId="{1B46F385-A504-41A3-81F5-EF93B7D4CBDE}" type="presOf" srcId="{4F0E0D53-B7F9-49DD-A339-4DF6E2E46D02}" destId="{D80B2B74-76B3-4F4F-9F15-B2FE20CF4926}" srcOrd="0" destOrd="0" presId="urn:microsoft.com/office/officeart/2005/8/layout/chevron1"/>
    <dgm:cxn modelId="{C533D553-BCBF-49FF-A135-D4096FBCF737}" srcId="{2A0449FC-E5F4-4854-8F01-977FB9DB5212}" destId="{4F0E0D53-B7F9-49DD-A339-4DF6E2E46D02}" srcOrd="2" destOrd="0" parTransId="{A50EB983-8871-475E-B136-1912C78D3B49}" sibTransId="{A16BFCF5-ACC4-4D31-A94C-AD018F9F90C7}"/>
    <dgm:cxn modelId="{B9FD7435-DD09-43A5-8ABC-59A38A032376}" type="presOf" srcId="{775741ED-AC37-4BA8-AC45-FADB130D16F0}" destId="{A0B49B4D-4053-4125-817D-FE61C4B8F322}" srcOrd="0" destOrd="0" presId="urn:microsoft.com/office/officeart/2005/8/layout/chevron1"/>
    <dgm:cxn modelId="{61654773-D786-4416-99C6-A3AC34E0E6DF}" type="presOf" srcId="{4FE8E386-80E2-40F4-B53D-82A0BDCE9920}" destId="{48B7E16C-32C6-4BBD-82C9-CAD045D3F622}" srcOrd="0" destOrd="0" presId="urn:microsoft.com/office/officeart/2005/8/layout/chevron1"/>
    <dgm:cxn modelId="{149E529A-90F2-4589-8FF5-2C9C9A663098}" srcId="{2A0449FC-E5F4-4854-8F01-977FB9DB5212}" destId="{775741ED-AC37-4BA8-AC45-FADB130D16F0}" srcOrd="0" destOrd="0" parTransId="{5F82BEC7-7015-44CA-8FD9-6A5FAA6A7358}" sibTransId="{869B4A7F-E846-4345-A5FF-9A317C4478DB}"/>
    <dgm:cxn modelId="{84DF78E8-1E5B-47C1-9A7B-74AD8CC53BC6}" type="presOf" srcId="{2A0449FC-E5F4-4854-8F01-977FB9DB5212}" destId="{00685BB1-A675-4442-BACB-F3E687870968}" srcOrd="0" destOrd="0" presId="urn:microsoft.com/office/officeart/2005/8/layout/chevron1"/>
    <dgm:cxn modelId="{401FA8BF-358B-49FD-8FA9-CC9CB0409EF4}" type="presParOf" srcId="{00685BB1-A675-4442-BACB-F3E687870968}" destId="{A0B49B4D-4053-4125-817D-FE61C4B8F322}" srcOrd="0" destOrd="0" presId="urn:microsoft.com/office/officeart/2005/8/layout/chevron1"/>
    <dgm:cxn modelId="{316ABFBE-8D8A-4152-ADF7-0D6B76FF1F6F}" type="presParOf" srcId="{00685BB1-A675-4442-BACB-F3E687870968}" destId="{37B5EF54-FE97-44D6-BD7A-A7CBAF95753F}" srcOrd="1" destOrd="0" presId="urn:microsoft.com/office/officeart/2005/8/layout/chevron1"/>
    <dgm:cxn modelId="{964249FF-014E-4F72-B776-66D3F58E7F9E}" type="presParOf" srcId="{00685BB1-A675-4442-BACB-F3E687870968}" destId="{48B7E16C-32C6-4BBD-82C9-CAD045D3F622}" srcOrd="2" destOrd="0" presId="urn:microsoft.com/office/officeart/2005/8/layout/chevron1"/>
    <dgm:cxn modelId="{A3BA5069-019E-4FDA-BFA4-2F146CA5089D}" type="presParOf" srcId="{00685BB1-A675-4442-BACB-F3E687870968}" destId="{3B76A601-9548-4E0C-A543-1C1FB888D3DF}" srcOrd="3" destOrd="0" presId="urn:microsoft.com/office/officeart/2005/8/layout/chevron1"/>
    <dgm:cxn modelId="{6E98B670-1655-474D-9E76-1C3121125341}" type="presParOf" srcId="{00685BB1-A675-4442-BACB-F3E687870968}" destId="{D80B2B74-76B3-4F4F-9F15-B2FE20CF4926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8B15EB3B-7EA3-464C-8130-07D7D302684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72FE72-9B80-48A8-879D-40F446DF9ADE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15875"/>
      </dgm:spPr>
      <dgm:t>
        <a:bodyPr/>
        <a:lstStyle/>
        <a:p>
          <a:pPr rtl="0"/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* в том числе за счет средств районного бюджета в сумме 360,0 тыс. рублей ежегодно.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C44B356F-31C0-4BF0-8D0B-5DF8B5AAF78C}" type="parTrans" cxnId="{FEB5A03C-36B5-45CF-9707-F3785864CBFB}">
      <dgm:prSet/>
      <dgm:spPr/>
      <dgm:t>
        <a:bodyPr/>
        <a:lstStyle/>
        <a:p>
          <a:endParaRPr lang="ru-RU" sz="1400"/>
        </a:p>
      </dgm:t>
    </dgm:pt>
    <dgm:pt modelId="{0C05039C-497F-4A1A-B110-FF94AB9DE5D7}" type="sibTrans" cxnId="{FEB5A03C-36B5-45CF-9707-F3785864CBFB}">
      <dgm:prSet/>
      <dgm:spPr/>
      <dgm:t>
        <a:bodyPr/>
        <a:lstStyle/>
        <a:p>
          <a:endParaRPr lang="ru-RU" sz="1400"/>
        </a:p>
      </dgm:t>
    </dgm:pt>
    <dgm:pt modelId="{057145E7-F0EB-4CBC-A366-F7ABC977CECB}" type="pres">
      <dgm:prSet presAssocID="{8B15EB3B-7EA3-464C-8130-07D7D30268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32A4B96-EC8E-458B-B5A7-17D81A9065DF}" type="pres">
      <dgm:prSet presAssocID="{6372FE72-9B80-48A8-879D-40F446DF9AD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B5A03C-36B5-45CF-9707-F3785864CBFB}" srcId="{8B15EB3B-7EA3-464C-8130-07D7D302684F}" destId="{6372FE72-9B80-48A8-879D-40F446DF9ADE}" srcOrd="0" destOrd="0" parTransId="{C44B356F-31C0-4BF0-8D0B-5DF8B5AAF78C}" sibTransId="{0C05039C-497F-4A1A-B110-FF94AB9DE5D7}"/>
    <dgm:cxn modelId="{EB0A9FCC-3F06-4BF1-A006-C2B09E58A9EC}" type="presOf" srcId="{8B15EB3B-7EA3-464C-8130-07D7D302684F}" destId="{057145E7-F0EB-4CBC-A366-F7ABC977CECB}" srcOrd="0" destOrd="0" presId="urn:microsoft.com/office/officeart/2005/8/layout/vList2"/>
    <dgm:cxn modelId="{98E1461B-3067-4A29-BF34-A74E12248375}" type="presOf" srcId="{6372FE72-9B80-48A8-879D-40F446DF9ADE}" destId="{632A4B96-EC8E-458B-B5A7-17D81A9065DF}" srcOrd="0" destOrd="0" presId="urn:microsoft.com/office/officeart/2005/8/layout/vList2"/>
    <dgm:cxn modelId="{3D0F5B8E-2F6A-46E4-A315-2A75B119B071}" type="presParOf" srcId="{057145E7-F0EB-4CBC-A366-F7ABC977CECB}" destId="{632A4B96-EC8E-458B-B5A7-17D81A9065DF}" srcOrd="0" destOrd="0" presId="urn:microsoft.com/office/officeart/2005/8/layout/vList2"/>
  </dgm:cxnLst>
  <dgm:bg/>
  <dgm:whole>
    <a:ln w="63500"/>
  </dgm:whole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0E63532E-7B94-4243-816C-6A8801A3B70D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F7B461D-4619-4387-BF7E-C4ABE2BD0B5F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>
          <a:solidFill>
            <a:schemeClr val="tx1"/>
          </a:solidFill>
        </a:ln>
      </dgm:spPr>
      <dgm:t>
        <a:bodyPr/>
        <a:lstStyle/>
        <a:p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МБТ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9173D909-0482-43E2-8EE3-811922994804}" type="parTrans" cxnId="{2960A194-382F-4B49-B094-CD8BFDE4DDD0}">
      <dgm:prSet/>
      <dgm:spPr/>
      <dgm:t>
        <a:bodyPr/>
        <a:lstStyle/>
        <a:p>
          <a:endParaRPr lang="ru-RU" sz="2400" b="1">
            <a:latin typeface="Times New Roman" pitchFamily="18" charset="0"/>
            <a:cs typeface="Times New Roman" pitchFamily="18" charset="0"/>
          </a:endParaRPr>
        </a:p>
      </dgm:t>
    </dgm:pt>
    <dgm:pt modelId="{082B0AF8-E241-4BF9-9A6E-224A9CF8C9C5}" type="sibTrans" cxnId="{2960A194-382F-4B49-B094-CD8BFDE4DDD0}">
      <dgm:prSet/>
      <dgm:spPr/>
      <dgm:t>
        <a:bodyPr/>
        <a:lstStyle/>
        <a:p>
          <a:endParaRPr lang="ru-RU" sz="2400" b="1">
            <a:latin typeface="Times New Roman" pitchFamily="18" charset="0"/>
            <a:cs typeface="Times New Roman" pitchFamily="18" charset="0"/>
          </a:endParaRPr>
        </a:p>
      </dgm:t>
    </dgm:pt>
    <dgm:pt modelId="{0BAE1521-3EA3-42A1-B850-827DCB26F3BF}" type="pres">
      <dgm:prSet presAssocID="{0E63532E-7B94-4243-816C-6A8801A3B70D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523DA5-FA73-4622-A90A-12FF0F26B1A2}" type="pres">
      <dgm:prSet presAssocID="{EF7B461D-4619-4387-BF7E-C4ABE2BD0B5F}" presName="node" presStyleLbl="node1" presStyleIdx="0" presStyleCnt="1" custLinFactNeighborX="17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1A04B4-13E6-41B8-A7AC-302D95523B3E}" type="presOf" srcId="{0E63532E-7B94-4243-816C-6A8801A3B70D}" destId="{0BAE1521-3EA3-42A1-B850-827DCB26F3BF}" srcOrd="0" destOrd="0" presId="urn:microsoft.com/office/officeart/2005/8/layout/process2"/>
    <dgm:cxn modelId="{2960A194-382F-4B49-B094-CD8BFDE4DDD0}" srcId="{0E63532E-7B94-4243-816C-6A8801A3B70D}" destId="{EF7B461D-4619-4387-BF7E-C4ABE2BD0B5F}" srcOrd="0" destOrd="0" parTransId="{9173D909-0482-43E2-8EE3-811922994804}" sibTransId="{082B0AF8-E241-4BF9-9A6E-224A9CF8C9C5}"/>
    <dgm:cxn modelId="{2F690881-ABA9-4399-A047-1D5AF110EDAD}" type="presOf" srcId="{EF7B461D-4619-4387-BF7E-C4ABE2BD0B5F}" destId="{1E523DA5-FA73-4622-A90A-12FF0F26B1A2}" srcOrd="0" destOrd="0" presId="urn:microsoft.com/office/officeart/2005/8/layout/process2"/>
    <dgm:cxn modelId="{472ECED6-8D92-4673-A18F-3617871FE699}" type="presParOf" srcId="{0BAE1521-3EA3-42A1-B850-827DCB26F3BF}" destId="{1E523DA5-FA73-4622-A90A-12FF0F26B1A2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B67BB3-0CBA-43A1-8524-4CEB1A061DA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80A8434-96C4-491E-83A2-8053F54BEF40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* Снижение в 2020 -2021 годах связано с изменением налогооблагаемой базы.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0071A354-6B69-4C21-BB22-BF8EA5607F02}" type="parTrans" cxnId="{536BB1DE-9E6F-473A-9CB6-EBCF2F98AC41}">
      <dgm:prSet/>
      <dgm:spPr/>
      <dgm:t>
        <a:bodyPr/>
        <a:lstStyle/>
        <a:p>
          <a:endParaRPr lang="ru-RU"/>
        </a:p>
      </dgm:t>
    </dgm:pt>
    <dgm:pt modelId="{E2288F52-54BB-44FA-834C-EE84DED5C6EA}" type="sibTrans" cxnId="{536BB1DE-9E6F-473A-9CB6-EBCF2F98AC41}">
      <dgm:prSet/>
      <dgm:spPr/>
      <dgm:t>
        <a:bodyPr/>
        <a:lstStyle/>
        <a:p>
          <a:endParaRPr lang="ru-RU"/>
        </a:p>
      </dgm:t>
    </dgm:pt>
    <dgm:pt modelId="{9072B23C-BFBF-44BD-B8B3-1E96D442237A}" type="pres">
      <dgm:prSet presAssocID="{15B67BB3-0CBA-43A1-8524-4CEB1A061DA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77C0FE-430A-45E2-AD29-93B91FBBE8B3}" type="pres">
      <dgm:prSet presAssocID="{580A8434-96C4-491E-83A2-8053F54BEF4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A3C5DC-5B18-4B22-9A4A-EF51D0B87AA9}" type="presOf" srcId="{15B67BB3-0CBA-43A1-8524-4CEB1A061DA7}" destId="{9072B23C-BFBF-44BD-B8B3-1E96D442237A}" srcOrd="0" destOrd="0" presId="urn:microsoft.com/office/officeart/2005/8/layout/vList2"/>
    <dgm:cxn modelId="{536BB1DE-9E6F-473A-9CB6-EBCF2F98AC41}" srcId="{15B67BB3-0CBA-43A1-8524-4CEB1A061DA7}" destId="{580A8434-96C4-491E-83A2-8053F54BEF40}" srcOrd="0" destOrd="0" parTransId="{0071A354-6B69-4C21-BB22-BF8EA5607F02}" sibTransId="{E2288F52-54BB-44FA-834C-EE84DED5C6EA}"/>
    <dgm:cxn modelId="{EA928D29-7990-46EB-B772-8978DED8FB6A}" type="presOf" srcId="{580A8434-96C4-491E-83A2-8053F54BEF40}" destId="{5B77C0FE-430A-45E2-AD29-93B91FBBE8B3}" srcOrd="0" destOrd="0" presId="urn:microsoft.com/office/officeart/2005/8/layout/vList2"/>
    <dgm:cxn modelId="{51BD26A5-5242-4AA9-8EBC-C1F858F7601E}" type="presParOf" srcId="{9072B23C-BFBF-44BD-B8B3-1E96D442237A}" destId="{5B77C0FE-430A-45E2-AD29-93B91FBBE8B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454BD79-3D5F-4DA7-AF33-343C913C4E69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E0909B9-B8A7-4394-BB89-D80ADAC40CD7}">
      <dgm:prSet phldrT="[Текст]" custT="1"/>
      <dgm:spPr/>
      <dgm:t>
        <a:bodyPr/>
        <a:lstStyle/>
        <a:p>
          <a:r>
            <a:rPr lang="ru-RU" sz="2800" b="1" dirty="0" smtClean="0">
              <a:latin typeface="Times New Roman" pitchFamily="18" charset="0"/>
              <a:cs typeface="Times New Roman" pitchFamily="18" charset="0"/>
            </a:rPr>
            <a:t>ЕНВД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5341F60B-085B-4FB8-9DCB-5F3AB66C1E3E}" type="parTrans" cxnId="{EF6F5F1C-2684-4DC5-B1F1-DA41441849EE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4006DD80-B7AA-4792-8F2D-1736A5046C22}" type="sibTrans" cxnId="{EF6F5F1C-2684-4DC5-B1F1-DA41441849EE}">
      <dgm:prSet custT="1"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FC4939D1-11C4-4DB3-BA3F-733B2E67F3D0}">
      <dgm:prSet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индекс снижения начислений по налогу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6DA4D9FB-7057-4BBE-9FA2-0B658AEA023B}" type="parTrans" cxnId="{0416116D-9096-494B-AAA0-03C7C60B7D6E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A82F5320-D33A-421A-BB7F-1232BD8B849B}" type="sibTrans" cxnId="{0416116D-9096-494B-AAA0-03C7C60B7D6E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FF58F9DF-EED5-45D3-97BF-A5109EBCBCC5}" type="pres">
      <dgm:prSet presAssocID="{E454BD79-3D5F-4DA7-AF33-343C913C4E6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5451008-0112-47F2-8DC4-AC85C32E9CA1}" type="pres">
      <dgm:prSet presAssocID="{8E0909B9-B8A7-4394-BB89-D80ADAC40CD7}" presName="node" presStyleLbl="node1" presStyleIdx="0" presStyleCnt="2" custScaleY="1220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5C0BCA-949F-43A4-A8E0-139248A1CD61}" type="pres">
      <dgm:prSet presAssocID="{4006DD80-B7AA-4792-8F2D-1736A5046C22}" presName="sibTrans" presStyleLbl="sibTrans2D1" presStyleIdx="0" presStyleCnt="1"/>
      <dgm:spPr/>
      <dgm:t>
        <a:bodyPr/>
        <a:lstStyle/>
        <a:p>
          <a:endParaRPr lang="ru-RU"/>
        </a:p>
      </dgm:t>
    </dgm:pt>
    <dgm:pt modelId="{6262839A-8FF2-4807-8DAB-0DA3ACC984DD}" type="pres">
      <dgm:prSet presAssocID="{4006DD80-B7AA-4792-8F2D-1736A5046C22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C1CC010A-8E6A-4816-9394-46AB86823383}" type="pres">
      <dgm:prSet presAssocID="{FC4939D1-11C4-4DB3-BA3F-733B2E67F3D0}" presName="node" presStyleLbl="node1" presStyleIdx="1" presStyleCnt="2" custScaleY="1220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47E48A-E614-430B-A32B-D5DC150ADEAD}" type="presOf" srcId="{FC4939D1-11C4-4DB3-BA3F-733B2E67F3D0}" destId="{C1CC010A-8E6A-4816-9394-46AB86823383}" srcOrd="0" destOrd="0" presId="urn:microsoft.com/office/officeart/2005/8/layout/process5"/>
    <dgm:cxn modelId="{0416116D-9096-494B-AAA0-03C7C60B7D6E}" srcId="{E454BD79-3D5F-4DA7-AF33-343C913C4E69}" destId="{FC4939D1-11C4-4DB3-BA3F-733B2E67F3D0}" srcOrd="1" destOrd="0" parTransId="{6DA4D9FB-7057-4BBE-9FA2-0B658AEA023B}" sibTransId="{A82F5320-D33A-421A-BB7F-1232BD8B849B}"/>
    <dgm:cxn modelId="{25A2A153-C195-4A19-9C6C-9F95DECB377D}" type="presOf" srcId="{4006DD80-B7AA-4792-8F2D-1736A5046C22}" destId="{6262839A-8FF2-4807-8DAB-0DA3ACC984DD}" srcOrd="1" destOrd="0" presId="urn:microsoft.com/office/officeart/2005/8/layout/process5"/>
    <dgm:cxn modelId="{10AC443A-8F6D-4121-8188-203AE255C44D}" type="presOf" srcId="{4006DD80-B7AA-4792-8F2D-1736A5046C22}" destId="{7F5C0BCA-949F-43A4-A8E0-139248A1CD61}" srcOrd="0" destOrd="0" presId="urn:microsoft.com/office/officeart/2005/8/layout/process5"/>
    <dgm:cxn modelId="{EF6F5F1C-2684-4DC5-B1F1-DA41441849EE}" srcId="{E454BD79-3D5F-4DA7-AF33-343C913C4E69}" destId="{8E0909B9-B8A7-4394-BB89-D80ADAC40CD7}" srcOrd="0" destOrd="0" parTransId="{5341F60B-085B-4FB8-9DCB-5F3AB66C1E3E}" sibTransId="{4006DD80-B7AA-4792-8F2D-1736A5046C22}"/>
    <dgm:cxn modelId="{0900DB7E-9618-46A2-BD57-21EE690F5B2F}" type="presOf" srcId="{8E0909B9-B8A7-4394-BB89-D80ADAC40CD7}" destId="{25451008-0112-47F2-8DC4-AC85C32E9CA1}" srcOrd="0" destOrd="0" presId="urn:microsoft.com/office/officeart/2005/8/layout/process5"/>
    <dgm:cxn modelId="{86E0B6FE-A7C5-4700-975B-493A8DE8BE10}" type="presOf" srcId="{E454BD79-3D5F-4DA7-AF33-343C913C4E69}" destId="{FF58F9DF-EED5-45D3-97BF-A5109EBCBCC5}" srcOrd="0" destOrd="0" presId="urn:microsoft.com/office/officeart/2005/8/layout/process5"/>
    <dgm:cxn modelId="{7ABCF5DE-F8F0-4797-94A4-D6E89FC5644F}" type="presParOf" srcId="{FF58F9DF-EED5-45D3-97BF-A5109EBCBCC5}" destId="{25451008-0112-47F2-8DC4-AC85C32E9CA1}" srcOrd="0" destOrd="0" presId="urn:microsoft.com/office/officeart/2005/8/layout/process5"/>
    <dgm:cxn modelId="{75E69C9C-B618-4793-905E-F7A54F9FAE9D}" type="presParOf" srcId="{FF58F9DF-EED5-45D3-97BF-A5109EBCBCC5}" destId="{7F5C0BCA-949F-43A4-A8E0-139248A1CD61}" srcOrd="1" destOrd="0" presId="urn:microsoft.com/office/officeart/2005/8/layout/process5"/>
    <dgm:cxn modelId="{75CA40D7-A86A-487D-882E-15A805F90741}" type="presParOf" srcId="{7F5C0BCA-949F-43A4-A8E0-139248A1CD61}" destId="{6262839A-8FF2-4807-8DAB-0DA3ACC984DD}" srcOrd="0" destOrd="0" presId="urn:microsoft.com/office/officeart/2005/8/layout/process5"/>
    <dgm:cxn modelId="{C21271E9-568D-4994-9BF1-9778D5C26713}" type="presParOf" srcId="{FF58F9DF-EED5-45D3-97BF-A5109EBCBCC5}" destId="{C1CC010A-8E6A-4816-9394-46AB86823383}" srcOrd="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07AD8E7-D4B9-4194-9649-6D555128ACF0}" type="doc">
      <dgm:prSet loTypeId="urn:microsoft.com/office/officeart/2005/8/layout/equation2" loCatId="relationship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0C24A60-60C7-48F4-8D16-8BF4185F079C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Доходы 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сельхозтоваропроизводителя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691BAC9C-461B-4E31-A19B-1B096C8EE153}" type="parTrans" cxnId="{52B0EC58-C8E8-4B0F-879F-F1213507002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5517A5E-64D8-45F7-ABA7-CB633F536CDE}" type="sibTrans" cxnId="{52B0EC58-C8E8-4B0F-879F-F12135070028}">
      <dgm:prSet/>
      <dgm:spPr>
        <a:solidFill>
          <a:srgbClr val="00B0F0"/>
        </a:solidFill>
      </dgm:spPr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9DE7F3B-E59E-4802-B11A-E6FA08A107D4}">
      <dgm:prSet phldrT="[Текст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Расходы 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сельхозтоваропроизводителя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46BBDF73-26EB-4316-BD7B-C753602AFD0F}" type="parTrans" cxnId="{8B342FF2-CD8C-446C-998D-2D08A41A9E0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CBF5B05-E546-49C1-B4DF-B811186A8048}" type="sibTrans" cxnId="{8B342FF2-CD8C-446C-998D-2D08A41A9E0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1B1E38A-D279-4014-9057-6879D6BEFF2E}">
      <dgm:prSet phldrT="[Текст]" custT="1"/>
      <dgm:spPr/>
      <dgm:t>
        <a:bodyPr/>
        <a:lstStyle/>
        <a:p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Налоговая база ЕСХН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3AA7992B-8BD6-4760-ADD3-5BB8C65750C5}" type="parTrans" cxnId="{BF17B4C4-D8F1-48ED-A8F7-C6B6E217C51F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E8D8A8B-51F1-4E75-BD7F-5E23E9C07550}" type="sibTrans" cxnId="{BF17B4C4-D8F1-48ED-A8F7-C6B6E217C51F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43F5C9E-168D-4657-92D1-4E247FC62B90}" type="pres">
      <dgm:prSet presAssocID="{C07AD8E7-D4B9-4194-9649-6D555128ACF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44EB1EB-ACBF-4096-9669-7CAFF28C2A81}" type="pres">
      <dgm:prSet presAssocID="{C07AD8E7-D4B9-4194-9649-6D555128ACF0}" presName="vNodes" presStyleCnt="0"/>
      <dgm:spPr/>
    </dgm:pt>
    <dgm:pt modelId="{87ED0176-3617-4206-ADBA-477FB6D5929D}" type="pres">
      <dgm:prSet presAssocID="{F0C24A60-60C7-48F4-8D16-8BF4185F079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91E7B4-91C1-4CD4-9AE6-171074630A76}" type="pres">
      <dgm:prSet presAssocID="{15517A5E-64D8-45F7-ABA7-CB633F536CDE}" presName="spacerT" presStyleCnt="0"/>
      <dgm:spPr/>
    </dgm:pt>
    <dgm:pt modelId="{76034CC2-BB1B-41A9-B6BF-5A21A6E4EBDD}" type="pres">
      <dgm:prSet presAssocID="{15517A5E-64D8-45F7-ABA7-CB633F536CDE}" presName="sibTrans" presStyleLbl="sibTrans2D1" presStyleIdx="0" presStyleCnt="2"/>
      <dgm:spPr>
        <a:prstGeom prst="mathMinus">
          <a:avLst/>
        </a:prstGeom>
      </dgm:spPr>
      <dgm:t>
        <a:bodyPr/>
        <a:lstStyle/>
        <a:p>
          <a:endParaRPr lang="ru-RU"/>
        </a:p>
      </dgm:t>
    </dgm:pt>
    <dgm:pt modelId="{02630942-AB6C-4270-ACDC-B4C941E08C75}" type="pres">
      <dgm:prSet presAssocID="{15517A5E-64D8-45F7-ABA7-CB633F536CDE}" presName="spacerB" presStyleCnt="0"/>
      <dgm:spPr/>
    </dgm:pt>
    <dgm:pt modelId="{1409E90B-A658-4CC0-8CDC-2FE14DA40A50}" type="pres">
      <dgm:prSet presAssocID="{89DE7F3B-E59E-4802-B11A-E6FA08A107D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E99104-8649-4653-ABE8-8536D0CE4330}" type="pres">
      <dgm:prSet presAssocID="{C07AD8E7-D4B9-4194-9649-6D555128ACF0}" presName="sibTransLast" presStyleLbl="sibTrans2D1" presStyleIdx="1" presStyleCnt="2"/>
      <dgm:spPr>
        <a:prstGeom prst="mathEqual">
          <a:avLst/>
        </a:prstGeom>
      </dgm:spPr>
      <dgm:t>
        <a:bodyPr/>
        <a:lstStyle/>
        <a:p>
          <a:endParaRPr lang="ru-RU"/>
        </a:p>
      </dgm:t>
    </dgm:pt>
    <dgm:pt modelId="{087FD1F5-53C6-4975-AFE6-D99D6550FBFD}" type="pres">
      <dgm:prSet presAssocID="{C07AD8E7-D4B9-4194-9649-6D555128ACF0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B952B5B3-5B68-4356-96F5-7635390A8213}" type="pres">
      <dgm:prSet presAssocID="{C07AD8E7-D4B9-4194-9649-6D555128ACF0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AAB840-D08A-48EB-9754-4289B9AE9E42}" type="presOf" srcId="{9CBF5B05-E546-49C1-B4DF-B811186A8048}" destId="{DCE99104-8649-4653-ABE8-8536D0CE4330}" srcOrd="0" destOrd="0" presId="urn:microsoft.com/office/officeart/2005/8/layout/equation2"/>
    <dgm:cxn modelId="{8B342FF2-CD8C-446C-998D-2D08A41A9E0D}" srcId="{C07AD8E7-D4B9-4194-9649-6D555128ACF0}" destId="{89DE7F3B-E59E-4802-B11A-E6FA08A107D4}" srcOrd="1" destOrd="0" parTransId="{46BBDF73-26EB-4316-BD7B-C753602AFD0F}" sibTransId="{9CBF5B05-E546-49C1-B4DF-B811186A8048}"/>
    <dgm:cxn modelId="{BF17B4C4-D8F1-48ED-A8F7-C6B6E217C51F}" srcId="{C07AD8E7-D4B9-4194-9649-6D555128ACF0}" destId="{F1B1E38A-D279-4014-9057-6879D6BEFF2E}" srcOrd="2" destOrd="0" parTransId="{3AA7992B-8BD6-4760-ADD3-5BB8C65750C5}" sibTransId="{8E8D8A8B-51F1-4E75-BD7F-5E23E9C07550}"/>
    <dgm:cxn modelId="{91434FC8-9833-44F0-A3A7-D548479D8270}" type="presOf" srcId="{C07AD8E7-D4B9-4194-9649-6D555128ACF0}" destId="{443F5C9E-168D-4657-92D1-4E247FC62B90}" srcOrd="0" destOrd="0" presId="urn:microsoft.com/office/officeart/2005/8/layout/equation2"/>
    <dgm:cxn modelId="{72E0D298-E4B2-44CD-B36C-B64FC244F384}" type="presOf" srcId="{F1B1E38A-D279-4014-9057-6879D6BEFF2E}" destId="{B952B5B3-5B68-4356-96F5-7635390A8213}" srcOrd="0" destOrd="0" presId="urn:microsoft.com/office/officeart/2005/8/layout/equation2"/>
    <dgm:cxn modelId="{C07B3714-837D-493F-93D6-570C06EB098F}" type="presOf" srcId="{F0C24A60-60C7-48F4-8D16-8BF4185F079C}" destId="{87ED0176-3617-4206-ADBA-477FB6D5929D}" srcOrd="0" destOrd="0" presId="urn:microsoft.com/office/officeart/2005/8/layout/equation2"/>
    <dgm:cxn modelId="{B5B71F51-4C00-4E1B-8736-4811791A3D6F}" type="presOf" srcId="{9CBF5B05-E546-49C1-B4DF-B811186A8048}" destId="{087FD1F5-53C6-4975-AFE6-D99D6550FBFD}" srcOrd="1" destOrd="0" presId="urn:microsoft.com/office/officeart/2005/8/layout/equation2"/>
    <dgm:cxn modelId="{52B0EC58-C8E8-4B0F-879F-F12135070028}" srcId="{C07AD8E7-D4B9-4194-9649-6D555128ACF0}" destId="{F0C24A60-60C7-48F4-8D16-8BF4185F079C}" srcOrd="0" destOrd="0" parTransId="{691BAC9C-461B-4E31-A19B-1B096C8EE153}" sibTransId="{15517A5E-64D8-45F7-ABA7-CB633F536CDE}"/>
    <dgm:cxn modelId="{3E9C1ADB-88A4-4F65-8F5B-385EF9B5D2C9}" type="presOf" srcId="{89DE7F3B-E59E-4802-B11A-E6FA08A107D4}" destId="{1409E90B-A658-4CC0-8CDC-2FE14DA40A50}" srcOrd="0" destOrd="0" presId="urn:microsoft.com/office/officeart/2005/8/layout/equation2"/>
    <dgm:cxn modelId="{D8FFFA2A-4F05-4252-9DB4-F0D2705494F3}" type="presOf" srcId="{15517A5E-64D8-45F7-ABA7-CB633F536CDE}" destId="{76034CC2-BB1B-41A9-B6BF-5A21A6E4EBDD}" srcOrd="0" destOrd="0" presId="urn:microsoft.com/office/officeart/2005/8/layout/equation2"/>
    <dgm:cxn modelId="{F4C5F5A4-A687-4E7A-84DD-39BB4B1395C0}" type="presParOf" srcId="{443F5C9E-168D-4657-92D1-4E247FC62B90}" destId="{344EB1EB-ACBF-4096-9669-7CAFF28C2A81}" srcOrd="0" destOrd="0" presId="urn:microsoft.com/office/officeart/2005/8/layout/equation2"/>
    <dgm:cxn modelId="{7581BE05-E190-42AC-A40C-20CF1BA119D5}" type="presParOf" srcId="{344EB1EB-ACBF-4096-9669-7CAFF28C2A81}" destId="{87ED0176-3617-4206-ADBA-477FB6D5929D}" srcOrd="0" destOrd="0" presId="urn:microsoft.com/office/officeart/2005/8/layout/equation2"/>
    <dgm:cxn modelId="{4D5A86E3-64EE-4FAE-9489-DA6ECA5EE7EF}" type="presParOf" srcId="{344EB1EB-ACBF-4096-9669-7CAFF28C2A81}" destId="{5391E7B4-91C1-4CD4-9AE6-171074630A76}" srcOrd="1" destOrd="0" presId="urn:microsoft.com/office/officeart/2005/8/layout/equation2"/>
    <dgm:cxn modelId="{565B55FC-1DBF-4D32-8E2F-766759CA1E95}" type="presParOf" srcId="{344EB1EB-ACBF-4096-9669-7CAFF28C2A81}" destId="{76034CC2-BB1B-41A9-B6BF-5A21A6E4EBDD}" srcOrd="2" destOrd="0" presId="urn:microsoft.com/office/officeart/2005/8/layout/equation2"/>
    <dgm:cxn modelId="{E0B676D0-63F8-49C1-B6E4-E63D8331E670}" type="presParOf" srcId="{344EB1EB-ACBF-4096-9669-7CAFF28C2A81}" destId="{02630942-AB6C-4270-ACDC-B4C941E08C75}" srcOrd="3" destOrd="0" presId="urn:microsoft.com/office/officeart/2005/8/layout/equation2"/>
    <dgm:cxn modelId="{3DEE1491-2B25-472F-AFDC-BA495E92E400}" type="presParOf" srcId="{344EB1EB-ACBF-4096-9669-7CAFF28C2A81}" destId="{1409E90B-A658-4CC0-8CDC-2FE14DA40A50}" srcOrd="4" destOrd="0" presId="urn:microsoft.com/office/officeart/2005/8/layout/equation2"/>
    <dgm:cxn modelId="{5B812282-8E39-466B-A005-9C24CD5C64B0}" type="presParOf" srcId="{443F5C9E-168D-4657-92D1-4E247FC62B90}" destId="{DCE99104-8649-4653-ABE8-8536D0CE4330}" srcOrd="1" destOrd="0" presId="urn:microsoft.com/office/officeart/2005/8/layout/equation2"/>
    <dgm:cxn modelId="{D4FD7418-3238-4076-8121-8AE0BD76C999}" type="presParOf" srcId="{DCE99104-8649-4653-ABE8-8536D0CE4330}" destId="{087FD1F5-53C6-4975-AFE6-D99D6550FBFD}" srcOrd="0" destOrd="0" presId="urn:microsoft.com/office/officeart/2005/8/layout/equation2"/>
    <dgm:cxn modelId="{C093569E-C260-4F9B-8270-251EF702CB2D}" type="presParOf" srcId="{443F5C9E-168D-4657-92D1-4E247FC62B90}" destId="{B952B5B3-5B68-4356-96F5-7635390A8213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D093003-06AB-4AC1-B4B5-7EBB926EEC0C}" type="doc">
      <dgm:prSet loTypeId="urn:microsoft.com/office/officeart/2005/8/layout/radial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46810A00-7453-4D5A-AFFB-B1F5C5569548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2800" b="1" dirty="0" smtClean="0">
              <a:latin typeface="Times New Roman" pitchFamily="18" charset="0"/>
              <a:cs typeface="Times New Roman" pitchFamily="18" charset="0"/>
            </a:rPr>
            <a:t>ДИИ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C773830B-9463-40CD-8BC4-29CD87559609}" type="parTrans" cxnId="{2214BD43-AC3B-42ED-9CAB-A989249B095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AD9213D-9D62-4D46-A649-273A3EA646C5}" type="sibTrans" cxnId="{2214BD43-AC3B-42ED-9CAB-A989249B095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D8D4536-BADC-4F25-AE17-908757AAB660}">
      <dgm:prSet phldrT="[Текст]"/>
      <dgm:spPr>
        <a:solidFill>
          <a:srgbClr val="00B0F0"/>
        </a:solidFill>
      </dgm:spPr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доходы от сдачи в аренду имущества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F3F7F9C-B547-4D2F-93F7-927AF7BE6CBC}" type="parTrans" cxnId="{26C7CF04-0440-4FE2-8B36-D0F3C1ED8E4F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0995861-03ED-40B7-9CAF-EBD749EEEB22}" type="sibTrans" cxnId="{26C7CF04-0440-4FE2-8B36-D0F3C1ED8E4F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64A77E5-FFCE-495C-A21E-A2AE818D91C2}">
      <dgm:prSet phldrT="[Текст]"/>
      <dgm:spPr>
        <a:solidFill>
          <a:srgbClr val="00B0F0"/>
        </a:solidFill>
      </dgm:spPr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доходы от перечисления части прибыли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B2B8FCE-831A-46F7-88AF-86BDE49614D4}" type="parTrans" cxnId="{A2FA65D6-D589-499D-A30C-9700026B909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1F6FF0D-F10B-44D7-B7DA-4272D9488144}" type="sibTrans" cxnId="{A2FA65D6-D589-499D-A30C-9700026B909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FE9F96F-395D-402A-AE70-0F91296713A9}">
      <dgm:prSet/>
      <dgm:spPr>
        <a:solidFill>
          <a:srgbClr val="00B0F0"/>
        </a:solidFill>
      </dgm:spPr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доходы от сдачи в аренду земельных участков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9D408FF-A02B-4BD2-8774-11E7EA521A65}" type="parTrans" cxnId="{E44BD670-3989-49D4-8904-D5FBA24AA5D9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0B82338-9253-492C-9136-8A18410E8F06}" type="sibTrans" cxnId="{E44BD670-3989-49D4-8904-D5FBA24AA5D9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1A60B4B-236F-4BF4-B2FF-05661356A738}">
      <dgm:prSet/>
      <dgm:spPr/>
      <dgm:t>
        <a:bodyPr/>
        <a:lstStyle/>
        <a:p>
          <a:endParaRPr lang="ru-RU"/>
        </a:p>
      </dgm:t>
    </dgm:pt>
    <dgm:pt modelId="{357C4AD9-27BE-427A-B4E4-4F4FAF08ECB8}" type="parTrans" cxnId="{1786307A-BF17-4A01-B7FF-F6F5AEDC3149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E055F46-1E8D-45AE-BBFD-6317A3834172}" type="sibTrans" cxnId="{1786307A-BF17-4A01-B7FF-F6F5AEDC3149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D1EAEFC-1117-42FD-9D28-3FBC49AD92A5}" type="pres">
      <dgm:prSet presAssocID="{1D093003-06AB-4AC1-B4B5-7EBB926EEC0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4B9A8EF-D4CB-4389-900A-E5DD370ADCCB}" type="pres">
      <dgm:prSet presAssocID="{46810A00-7453-4D5A-AFFB-B1F5C5569548}" presName="centerShape" presStyleLbl="node0" presStyleIdx="0" presStyleCnt="1"/>
      <dgm:spPr/>
      <dgm:t>
        <a:bodyPr/>
        <a:lstStyle/>
        <a:p>
          <a:endParaRPr lang="ru-RU"/>
        </a:p>
      </dgm:t>
    </dgm:pt>
    <dgm:pt modelId="{2F3C40BE-CE45-4E50-AADF-B5E748ABF753}" type="pres">
      <dgm:prSet presAssocID="{2F3F7F9C-B547-4D2F-93F7-927AF7BE6CBC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653AD433-74FA-48BE-A8E9-BC5DBBECCA35}" type="pres">
      <dgm:prSet presAssocID="{0D8D4536-BADC-4F25-AE17-908757AAB66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A48482-62C2-40B6-B3F3-EBCC2B80F2D0}" type="pres">
      <dgm:prSet presAssocID="{69D408FF-A02B-4BD2-8774-11E7EA521A65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71F9EF22-F53A-4178-BF04-E9DAC2641DD0}" type="pres">
      <dgm:prSet presAssocID="{1FE9F96F-395D-402A-AE70-0F91296713A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498AD0-D2A6-41D8-8971-89456894CA86}" type="pres">
      <dgm:prSet presAssocID="{7B2B8FCE-831A-46F7-88AF-86BDE49614D4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EBE7D807-7138-45A4-AE22-0E829DBDF328}" type="pres">
      <dgm:prSet presAssocID="{D64A77E5-FFCE-495C-A21E-A2AE818D91C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786307A-BF17-4A01-B7FF-F6F5AEDC3149}" srcId="{1D093003-06AB-4AC1-B4B5-7EBB926EEC0C}" destId="{C1A60B4B-236F-4BF4-B2FF-05661356A738}" srcOrd="1" destOrd="0" parTransId="{357C4AD9-27BE-427A-B4E4-4F4FAF08ECB8}" sibTransId="{DE055F46-1E8D-45AE-BBFD-6317A3834172}"/>
    <dgm:cxn modelId="{8618547C-F37C-44B8-819B-A305BA2A7FE6}" type="presOf" srcId="{1D093003-06AB-4AC1-B4B5-7EBB926EEC0C}" destId="{4D1EAEFC-1117-42FD-9D28-3FBC49AD92A5}" srcOrd="0" destOrd="0" presId="urn:microsoft.com/office/officeart/2005/8/layout/radial4"/>
    <dgm:cxn modelId="{5A36E818-3ED1-466C-8D97-B0A4EE892A7E}" type="presOf" srcId="{46810A00-7453-4D5A-AFFB-B1F5C5569548}" destId="{54B9A8EF-D4CB-4389-900A-E5DD370ADCCB}" srcOrd="0" destOrd="0" presId="urn:microsoft.com/office/officeart/2005/8/layout/radial4"/>
    <dgm:cxn modelId="{2214BD43-AC3B-42ED-9CAB-A989249B095D}" srcId="{1D093003-06AB-4AC1-B4B5-7EBB926EEC0C}" destId="{46810A00-7453-4D5A-AFFB-B1F5C5569548}" srcOrd="0" destOrd="0" parTransId="{C773830B-9463-40CD-8BC4-29CD87559609}" sibTransId="{FAD9213D-9D62-4D46-A649-273A3EA646C5}"/>
    <dgm:cxn modelId="{A2FA65D6-D589-499D-A30C-9700026B9091}" srcId="{46810A00-7453-4D5A-AFFB-B1F5C5569548}" destId="{D64A77E5-FFCE-495C-A21E-A2AE818D91C2}" srcOrd="2" destOrd="0" parTransId="{7B2B8FCE-831A-46F7-88AF-86BDE49614D4}" sibTransId="{D1F6FF0D-F10B-44D7-B7DA-4272D9488144}"/>
    <dgm:cxn modelId="{2258B6C4-7BAE-498C-9D6E-1C9B2D363D07}" type="presOf" srcId="{0D8D4536-BADC-4F25-AE17-908757AAB660}" destId="{653AD433-74FA-48BE-A8E9-BC5DBBECCA35}" srcOrd="0" destOrd="0" presId="urn:microsoft.com/office/officeart/2005/8/layout/radial4"/>
    <dgm:cxn modelId="{1FDFFE58-D7C4-4327-8791-CB27FA7138EF}" type="presOf" srcId="{69D408FF-A02B-4BD2-8774-11E7EA521A65}" destId="{4FA48482-62C2-40B6-B3F3-EBCC2B80F2D0}" srcOrd="0" destOrd="0" presId="urn:microsoft.com/office/officeart/2005/8/layout/radial4"/>
    <dgm:cxn modelId="{26C7CF04-0440-4FE2-8B36-D0F3C1ED8E4F}" srcId="{46810A00-7453-4D5A-AFFB-B1F5C5569548}" destId="{0D8D4536-BADC-4F25-AE17-908757AAB660}" srcOrd="0" destOrd="0" parTransId="{2F3F7F9C-B547-4D2F-93F7-927AF7BE6CBC}" sibTransId="{40995861-03ED-40B7-9CAF-EBD749EEEB22}"/>
    <dgm:cxn modelId="{F54C3C0E-3E23-4A0B-ADE6-6E73AF6D67C2}" type="presOf" srcId="{7B2B8FCE-831A-46F7-88AF-86BDE49614D4}" destId="{40498AD0-D2A6-41D8-8971-89456894CA86}" srcOrd="0" destOrd="0" presId="urn:microsoft.com/office/officeart/2005/8/layout/radial4"/>
    <dgm:cxn modelId="{E44BD670-3989-49D4-8904-D5FBA24AA5D9}" srcId="{46810A00-7453-4D5A-AFFB-B1F5C5569548}" destId="{1FE9F96F-395D-402A-AE70-0F91296713A9}" srcOrd="1" destOrd="0" parTransId="{69D408FF-A02B-4BD2-8774-11E7EA521A65}" sibTransId="{A0B82338-9253-492C-9136-8A18410E8F06}"/>
    <dgm:cxn modelId="{78E23342-A8F0-487B-8E76-0E17CF3F748F}" type="presOf" srcId="{1FE9F96F-395D-402A-AE70-0F91296713A9}" destId="{71F9EF22-F53A-4178-BF04-E9DAC2641DD0}" srcOrd="0" destOrd="0" presId="urn:microsoft.com/office/officeart/2005/8/layout/radial4"/>
    <dgm:cxn modelId="{105E23F8-BC7D-4A60-8C81-250D8761D034}" type="presOf" srcId="{D64A77E5-FFCE-495C-A21E-A2AE818D91C2}" destId="{EBE7D807-7138-45A4-AE22-0E829DBDF328}" srcOrd="0" destOrd="0" presId="urn:microsoft.com/office/officeart/2005/8/layout/radial4"/>
    <dgm:cxn modelId="{5A856307-AC7F-4557-9D58-E5D37C211EC9}" type="presOf" srcId="{2F3F7F9C-B547-4D2F-93F7-927AF7BE6CBC}" destId="{2F3C40BE-CE45-4E50-AADF-B5E748ABF753}" srcOrd="0" destOrd="0" presId="urn:microsoft.com/office/officeart/2005/8/layout/radial4"/>
    <dgm:cxn modelId="{66D3DB9C-BD9D-4B47-9474-35A7DEDA5F10}" type="presParOf" srcId="{4D1EAEFC-1117-42FD-9D28-3FBC49AD92A5}" destId="{54B9A8EF-D4CB-4389-900A-E5DD370ADCCB}" srcOrd="0" destOrd="0" presId="urn:microsoft.com/office/officeart/2005/8/layout/radial4"/>
    <dgm:cxn modelId="{4C186286-AA07-45A6-92D5-533CA8A9F7AB}" type="presParOf" srcId="{4D1EAEFC-1117-42FD-9D28-3FBC49AD92A5}" destId="{2F3C40BE-CE45-4E50-AADF-B5E748ABF753}" srcOrd="1" destOrd="0" presId="urn:microsoft.com/office/officeart/2005/8/layout/radial4"/>
    <dgm:cxn modelId="{38E94FBD-0A04-4FE9-90F7-27F3176B4B9B}" type="presParOf" srcId="{4D1EAEFC-1117-42FD-9D28-3FBC49AD92A5}" destId="{653AD433-74FA-48BE-A8E9-BC5DBBECCA35}" srcOrd="2" destOrd="0" presId="urn:microsoft.com/office/officeart/2005/8/layout/radial4"/>
    <dgm:cxn modelId="{5E7EBD3E-1645-40F7-8DDE-15B70C8E9813}" type="presParOf" srcId="{4D1EAEFC-1117-42FD-9D28-3FBC49AD92A5}" destId="{4FA48482-62C2-40B6-B3F3-EBCC2B80F2D0}" srcOrd="3" destOrd="0" presId="urn:microsoft.com/office/officeart/2005/8/layout/radial4"/>
    <dgm:cxn modelId="{60522909-0AE2-4DEC-9DC1-00061BEAC549}" type="presParOf" srcId="{4D1EAEFC-1117-42FD-9D28-3FBC49AD92A5}" destId="{71F9EF22-F53A-4178-BF04-E9DAC2641DD0}" srcOrd="4" destOrd="0" presId="urn:microsoft.com/office/officeart/2005/8/layout/radial4"/>
    <dgm:cxn modelId="{131521FC-3F6E-4A4D-8F89-2821F242968E}" type="presParOf" srcId="{4D1EAEFC-1117-42FD-9D28-3FBC49AD92A5}" destId="{40498AD0-D2A6-41D8-8971-89456894CA86}" srcOrd="5" destOrd="0" presId="urn:microsoft.com/office/officeart/2005/8/layout/radial4"/>
    <dgm:cxn modelId="{1A33EAEE-C5B8-4A8F-AC5B-ECB862D695D8}" type="presParOf" srcId="{4D1EAEFC-1117-42FD-9D28-3FBC49AD92A5}" destId="{EBE7D807-7138-45A4-AE22-0E829DBDF328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6C840DD-A7AC-4FFA-9216-150A35FD8A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0602429-E434-4477-BC91-FDD33C52F7AC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* Доходы от штрафов, санкций, возмещения ущерба на 2019 - 2021 годы ниже ожидаемых поступлений на 2018 год на 44,0 процента в связи с изменениями налоговой политики. 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E9AEC517-F179-4900-8289-8A3377C1EC10}" type="parTrans" cxnId="{8924E05A-157B-4ECD-9A11-09126A2C5BA3}">
      <dgm:prSet/>
      <dgm:spPr/>
      <dgm:t>
        <a:bodyPr/>
        <a:lstStyle/>
        <a:p>
          <a:endParaRPr lang="ru-RU"/>
        </a:p>
      </dgm:t>
    </dgm:pt>
    <dgm:pt modelId="{D0A5A146-61CC-4716-B0C8-D408DAE5939C}" type="sibTrans" cxnId="{8924E05A-157B-4ECD-9A11-09126A2C5BA3}">
      <dgm:prSet/>
      <dgm:spPr/>
      <dgm:t>
        <a:bodyPr/>
        <a:lstStyle/>
        <a:p>
          <a:endParaRPr lang="ru-RU"/>
        </a:p>
      </dgm:t>
    </dgm:pt>
    <dgm:pt modelId="{1B143B8F-3BC6-44CD-8501-B992426595E3}" type="pres">
      <dgm:prSet presAssocID="{86C840DD-A7AC-4FFA-9216-150A35FD8A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4810FAA-86D4-49AD-A55E-60E9661CE165}" type="pres">
      <dgm:prSet presAssocID="{30602429-E434-4477-BC91-FDD33C52F7AC}" presName="parentText" presStyleLbl="node1" presStyleIdx="0" presStyleCnt="1" custScaleY="48170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D2BC04-B06C-4123-BAE3-94379B914C6F}" type="presOf" srcId="{86C840DD-A7AC-4FFA-9216-150A35FD8AF5}" destId="{1B143B8F-3BC6-44CD-8501-B992426595E3}" srcOrd="0" destOrd="0" presId="urn:microsoft.com/office/officeart/2005/8/layout/vList2"/>
    <dgm:cxn modelId="{0960B3FF-D6D0-4F77-AF54-FAD19D96F0B5}" type="presOf" srcId="{30602429-E434-4477-BC91-FDD33C52F7AC}" destId="{34810FAA-86D4-49AD-A55E-60E9661CE165}" srcOrd="0" destOrd="0" presId="urn:microsoft.com/office/officeart/2005/8/layout/vList2"/>
    <dgm:cxn modelId="{8924E05A-157B-4ECD-9A11-09126A2C5BA3}" srcId="{86C840DD-A7AC-4FFA-9216-150A35FD8AF5}" destId="{30602429-E434-4477-BC91-FDD33C52F7AC}" srcOrd="0" destOrd="0" parTransId="{E9AEC517-F179-4900-8289-8A3377C1EC10}" sibTransId="{D0A5A146-61CC-4716-B0C8-D408DAE5939C}"/>
    <dgm:cxn modelId="{C9B852CE-62A4-48E4-891E-F9CEE675D3CB}" type="presParOf" srcId="{1B143B8F-3BC6-44CD-8501-B992426595E3}" destId="{34810FAA-86D4-49AD-A55E-60E9661CE16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9AEF40B-1C09-4FFC-9349-3CCA1EA8765C}" type="doc">
      <dgm:prSet loTypeId="urn:microsoft.com/office/officeart/2005/8/layout/hierarchy4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57BA129-80E4-4D7B-A5DB-CDB5AC9A8D1F}">
      <dgm:prSet phldrT="[Текст]" custT="1"/>
      <dgm:spPr>
        <a:solidFill>
          <a:srgbClr val="7030A0"/>
        </a:solidFill>
      </dgm:spPr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МБТ, передаваемые из бюджетов поселений на осуществление части полномочий по решению вопросов местного значения в соответствии с заключенными соглашениями</a:t>
          </a:r>
          <a:endParaRPr lang="ru-RU" sz="1400" b="0" dirty="0">
            <a:latin typeface="Times New Roman" pitchFamily="18" charset="0"/>
            <a:cs typeface="Times New Roman" pitchFamily="18" charset="0"/>
          </a:endParaRPr>
        </a:p>
      </dgm:t>
    </dgm:pt>
    <dgm:pt modelId="{FEB13A8D-B4AB-4F6F-9238-2B654358DDF3}" type="parTrans" cxnId="{BB6F6F86-C688-49C6-B8E7-CBA60B36A004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BB5B13A7-18CC-4536-A37A-6DB31CB3F32E}" type="sibTrans" cxnId="{BB6F6F86-C688-49C6-B8E7-CBA60B36A004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4FC9A395-FDB9-4594-ABF4-90CE4EF2DBEE}" type="pres">
      <dgm:prSet presAssocID="{79AEF40B-1C09-4FFC-9349-3CCA1EA8765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BBD7D39-3CA8-41C6-8A0E-FBDDF780A09B}" type="pres">
      <dgm:prSet presAssocID="{257BA129-80E4-4D7B-A5DB-CDB5AC9A8D1F}" presName="vertOne" presStyleCnt="0"/>
      <dgm:spPr/>
    </dgm:pt>
    <dgm:pt modelId="{1EF553E9-45FB-4B59-8A17-9FD68E1E5FED}" type="pres">
      <dgm:prSet presAssocID="{257BA129-80E4-4D7B-A5DB-CDB5AC9A8D1F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F492A92-073D-4DBD-8A7D-919EF6F475CA}" type="pres">
      <dgm:prSet presAssocID="{257BA129-80E4-4D7B-A5DB-CDB5AC9A8D1F}" presName="horzOne" presStyleCnt="0"/>
      <dgm:spPr/>
    </dgm:pt>
  </dgm:ptLst>
  <dgm:cxnLst>
    <dgm:cxn modelId="{BB6F6F86-C688-49C6-B8E7-CBA60B36A004}" srcId="{79AEF40B-1C09-4FFC-9349-3CCA1EA8765C}" destId="{257BA129-80E4-4D7B-A5DB-CDB5AC9A8D1F}" srcOrd="0" destOrd="0" parTransId="{FEB13A8D-B4AB-4F6F-9238-2B654358DDF3}" sibTransId="{BB5B13A7-18CC-4536-A37A-6DB31CB3F32E}"/>
    <dgm:cxn modelId="{72964E3C-F2C6-4796-A9AF-3E1F8745579E}" type="presOf" srcId="{79AEF40B-1C09-4FFC-9349-3CCA1EA8765C}" destId="{4FC9A395-FDB9-4594-ABF4-90CE4EF2DBEE}" srcOrd="0" destOrd="0" presId="urn:microsoft.com/office/officeart/2005/8/layout/hierarchy4"/>
    <dgm:cxn modelId="{A9E7E2B2-30CF-432C-84F4-DEECE635F4B1}" type="presOf" srcId="{257BA129-80E4-4D7B-A5DB-CDB5AC9A8D1F}" destId="{1EF553E9-45FB-4B59-8A17-9FD68E1E5FED}" srcOrd="0" destOrd="0" presId="urn:microsoft.com/office/officeart/2005/8/layout/hierarchy4"/>
    <dgm:cxn modelId="{5AFD863A-902D-4908-9A89-1BBA33A1F4A3}" type="presParOf" srcId="{4FC9A395-FDB9-4594-ABF4-90CE4EF2DBEE}" destId="{8BBD7D39-3CA8-41C6-8A0E-FBDDF780A09B}" srcOrd="0" destOrd="0" presId="urn:microsoft.com/office/officeart/2005/8/layout/hierarchy4"/>
    <dgm:cxn modelId="{2478EFC2-5DF7-4D6B-AE97-E600F2C457E7}" type="presParOf" srcId="{8BBD7D39-3CA8-41C6-8A0E-FBDDF780A09B}" destId="{1EF553E9-45FB-4B59-8A17-9FD68E1E5FED}" srcOrd="0" destOrd="0" presId="urn:microsoft.com/office/officeart/2005/8/layout/hierarchy4"/>
    <dgm:cxn modelId="{114068CD-C764-4380-9641-1344C88EC74B}" type="presParOf" srcId="{8BBD7D39-3CA8-41C6-8A0E-FBDDF780A09B}" destId="{9F492A92-073D-4DBD-8A7D-919EF6F475C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1D07A11-D59F-42D3-9467-8E0802787F4E}" type="doc">
      <dgm:prSet loTypeId="urn:microsoft.com/office/officeart/2005/8/layout/process4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EBEA80D-370F-47E8-B433-EC68B6C899C6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Структура Расходов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5D5FCBFD-5452-48DB-804C-939E4019FCB5}" type="parTrans" cxnId="{0E6A4A31-E118-4006-B0BD-0585A950E743}">
      <dgm:prSet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32A63089-77A6-44F6-9AEC-2FEC56B478D9}" type="sibTrans" cxnId="{0E6A4A31-E118-4006-B0BD-0585A950E743}">
      <dgm:prSet custT="1"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0E3291F3-FAF8-4237-9234-70944C25D840}">
      <dgm:prSet phldrT="[Текст]" custT="1"/>
      <dgm:spPr/>
      <dgm:t>
        <a:bodyPr/>
        <a:lstStyle/>
        <a:p>
          <a:r>
            <a:rPr lang="ru-RU" sz="900" b="1" dirty="0" smtClean="0">
              <a:latin typeface="Times New Roman" pitchFamily="18" charset="0"/>
              <a:cs typeface="Times New Roman" pitchFamily="18" charset="0"/>
            </a:rPr>
            <a:t>Национальная оборона</a:t>
          </a:r>
          <a:endParaRPr lang="ru-RU" sz="900" dirty="0">
            <a:latin typeface="Times New Roman" pitchFamily="18" charset="0"/>
            <a:cs typeface="Times New Roman" pitchFamily="18" charset="0"/>
          </a:endParaRPr>
        </a:p>
      </dgm:t>
    </dgm:pt>
    <dgm:pt modelId="{5FE7D354-1BBF-4BC4-9D27-CB55B2E46AFC}" type="parTrans" cxnId="{CC2D6C9D-7E34-4CCE-AC2F-25A5325B65D1}">
      <dgm:prSet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AD829CF5-DAC7-452A-B252-3A37B89E040F}" type="sibTrans" cxnId="{CC2D6C9D-7E34-4CCE-AC2F-25A5325B65D1}">
      <dgm:prSet custT="1"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C577C4E1-785D-4B9A-A418-74D34B22EECA}">
      <dgm:prSet phldrT="[Текст]" custT="1"/>
      <dgm:spPr/>
      <dgm:t>
        <a:bodyPr/>
        <a:lstStyle/>
        <a:p>
          <a:r>
            <a:rPr lang="ru-RU" sz="900" b="1" dirty="0" smtClean="0">
              <a:latin typeface="Times New Roman" pitchFamily="18" charset="0"/>
              <a:cs typeface="Times New Roman" pitchFamily="18" charset="0"/>
            </a:rPr>
            <a:t>Национальная безопасность и правоохранительная деятельность</a:t>
          </a:r>
          <a:endParaRPr lang="ru-RU" sz="900" dirty="0">
            <a:latin typeface="Times New Roman" pitchFamily="18" charset="0"/>
            <a:cs typeface="Times New Roman" pitchFamily="18" charset="0"/>
          </a:endParaRPr>
        </a:p>
      </dgm:t>
    </dgm:pt>
    <dgm:pt modelId="{14A0856C-8D9F-4868-B9CF-53F976A3F791}" type="parTrans" cxnId="{BAA0C847-9ABB-4D31-B32B-615325F444C4}">
      <dgm:prSet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C213C1A8-7CC7-4412-BB72-7C0730586D0C}" type="sibTrans" cxnId="{BAA0C847-9ABB-4D31-B32B-615325F444C4}">
      <dgm:prSet custT="1"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2EC3E076-DE3E-40D8-AF05-4CAB26F44566}">
      <dgm:prSet phldrT="[Текст]" custT="1"/>
      <dgm:spPr/>
      <dgm:t>
        <a:bodyPr/>
        <a:lstStyle/>
        <a:p>
          <a:r>
            <a:rPr lang="ru-RU" sz="900" b="1" dirty="0" smtClean="0">
              <a:latin typeface="Times New Roman" pitchFamily="18" charset="0"/>
              <a:cs typeface="Times New Roman" pitchFamily="18" charset="0"/>
            </a:rPr>
            <a:t>Национальная экономика</a:t>
          </a:r>
          <a:endParaRPr lang="ru-RU" sz="900" dirty="0">
            <a:latin typeface="Times New Roman" pitchFamily="18" charset="0"/>
            <a:cs typeface="Times New Roman" pitchFamily="18" charset="0"/>
          </a:endParaRPr>
        </a:p>
      </dgm:t>
    </dgm:pt>
    <dgm:pt modelId="{8AA28EE2-0040-4EE3-BDDC-22D8A816D242}" type="parTrans" cxnId="{AEF1FF74-FE0A-45E6-B4B2-6AA2D976DC81}">
      <dgm:prSet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0402D4F6-5A40-4642-A09E-0FA343428117}" type="sibTrans" cxnId="{AEF1FF74-FE0A-45E6-B4B2-6AA2D976DC81}">
      <dgm:prSet custT="1"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E07C010E-A664-4D8E-A175-B229EA7DC0FC}">
      <dgm:prSet phldrT="[Текст]" custT="1"/>
      <dgm:spPr/>
      <dgm:t>
        <a:bodyPr/>
        <a:lstStyle/>
        <a:p>
          <a:r>
            <a:rPr lang="ru-RU" sz="900" b="1" dirty="0" smtClean="0">
              <a:latin typeface="Times New Roman" pitchFamily="18" charset="0"/>
              <a:cs typeface="Times New Roman" pitchFamily="18" charset="0"/>
            </a:rPr>
            <a:t>Жилищно-коммунальное хозяйство</a:t>
          </a:r>
          <a:endParaRPr lang="ru-RU" sz="900" dirty="0">
            <a:latin typeface="Times New Roman" pitchFamily="18" charset="0"/>
            <a:cs typeface="Times New Roman" pitchFamily="18" charset="0"/>
          </a:endParaRPr>
        </a:p>
      </dgm:t>
    </dgm:pt>
    <dgm:pt modelId="{17370C25-D9E2-4CE2-A50C-7B9F201B3294}" type="parTrans" cxnId="{D5C8DBF2-EE4B-419D-8A35-04232EB46EAE}">
      <dgm:prSet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435E4362-A4EC-4552-8558-140171DFBC32}" type="sibTrans" cxnId="{D5C8DBF2-EE4B-419D-8A35-04232EB46EAE}">
      <dgm:prSet custT="1"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4AB68374-AD2A-4C64-B41F-89C959B01400}">
      <dgm:prSet phldrT="[Текст]" custT="1"/>
      <dgm:spPr/>
      <dgm:t>
        <a:bodyPr/>
        <a:lstStyle/>
        <a:p>
          <a:r>
            <a:rPr lang="ru-RU" sz="900" b="1" dirty="0" smtClean="0">
              <a:latin typeface="Times New Roman" pitchFamily="18" charset="0"/>
              <a:cs typeface="Times New Roman" pitchFamily="18" charset="0"/>
            </a:rPr>
            <a:t>Образование</a:t>
          </a:r>
          <a:endParaRPr lang="ru-RU" sz="900" dirty="0">
            <a:latin typeface="Times New Roman" pitchFamily="18" charset="0"/>
            <a:cs typeface="Times New Roman" pitchFamily="18" charset="0"/>
          </a:endParaRPr>
        </a:p>
      </dgm:t>
    </dgm:pt>
    <dgm:pt modelId="{3F50737D-823F-416C-AAC8-17BFFAE8779D}" type="parTrans" cxnId="{215A0614-F6B8-4A3A-AED5-1770289668CE}">
      <dgm:prSet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5CD6EE46-2F57-42F9-80F0-02880BB73E8B}" type="sibTrans" cxnId="{215A0614-F6B8-4A3A-AED5-1770289668CE}">
      <dgm:prSet custT="1"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2CA27713-C906-4246-9DD4-6A508570551F}">
      <dgm:prSet phldrT="[Текст]" custT="1"/>
      <dgm:spPr/>
      <dgm:t>
        <a:bodyPr/>
        <a:lstStyle/>
        <a:p>
          <a:r>
            <a:rPr lang="ru-RU" sz="900" b="1" dirty="0" smtClean="0">
              <a:latin typeface="Times New Roman" pitchFamily="18" charset="0"/>
              <a:cs typeface="Times New Roman" pitchFamily="18" charset="0"/>
            </a:rPr>
            <a:t>Культура, кинематография</a:t>
          </a:r>
          <a:endParaRPr lang="ru-RU" sz="900" dirty="0">
            <a:latin typeface="Times New Roman" pitchFamily="18" charset="0"/>
            <a:cs typeface="Times New Roman" pitchFamily="18" charset="0"/>
          </a:endParaRPr>
        </a:p>
      </dgm:t>
    </dgm:pt>
    <dgm:pt modelId="{A62C6E3A-FC79-4A7A-8160-F8F8096D073F}" type="parTrans" cxnId="{F35DD666-05A0-426C-B1DC-C2519C1B454A}">
      <dgm:prSet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97030043-8F65-45C1-8630-A52DB6AF200E}" type="sibTrans" cxnId="{F35DD666-05A0-426C-B1DC-C2519C1B454A}">
      <dgm:prSet custT="1"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FAF9C6B9-E242-4EAA-94B2-C150D5BA6958}">
      <dgm:prSet phldrT="[Текст]" custT="1"/>
      <dgm:spPr/>
      <dgm:t>
        <a:bodyPr/>
        <a:lstStyle/>
        <a:p>
          <a:r>
            <a:rPr lang="ru-RU" sz="900" b="1" dirty="0" smtClean="0">
              <a:latin typeface="Times New Roman" pitchFamily="18" charset="0"/>
              <a:cs typeface="Times New Roman" pitchFamily="18" charset="0"/>
            </a:rPr>
            <a:t>Социальная политика</a:t>
          </a:r>
          <a:endParaRPr lang="ru-RU" sz="900" dirty="0">
            <a:latin typeface="Times New Roman" pitchFamily="18" charset="0"/>
            <a:cs typeface="Times New Roman" pitchFamily="18" charset="0"/>
          </a:endParaRPr>
        </a:p>
      </dgm:t>
    </dgm:pt>
    <dgm:pt modelId="{31DECA0B-70EE-4D86-BF93-B6B25BAA147D}" type="parTrans" cxnId="{1A43DF86-D7D7-4C78-A4E8-0B2735FAC0F2}">
      <dgm:prSet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9B482E13-4842-4B75-9DB0-7FF83EFA10CF}" type="sibTrans" cxnId="{1A43DF86-D7D7-4C78-A4E8-0B2735FAC0F2}">
      <dgm:prSet custT="1"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8551928E-2D0E-4B4C-A70B-725202ED1F69}">
      <dgm:prSet phldrT="[Текст]" custT="1"/>
      <dgm:spPr/>
      <dgm:t>
        <a:bodyPr/>
        <a:lstStyle/>
        <a:p>
          <a:r>
            <a:rPr lang="ru-RU" sz="900" b="1" dirty="0" smtClean="0">
              <a:latin typeface="Times New Roman" pitchFamily="18" charset="0"/>
              <a:cs typeface="Times New Roman" pitchFamily="18" charset="0"/>
            </a:rPr>
            <a:t>Физическая культура и спорт</a:t>
          </a:r>
          <a:endParaRPr lang="ru-RU" sz="900" dirty="0">
            <a:latin typeface="Times New Roman" pitchFamily="18" charset="0"/>
            <a:cs typeface="Times New Roman" pitchFamily="18" charset="0"/>
          </a:endParaRPr>
        </a:p>
      </dgm:t>
    </dgm:pt>
    <dgm:pt modelId="{DF1E76BD-B438-4412-A90F-6F86344BE500}" type="parTrans" cxnId="{687EA3F4-4C74-4CBE-91DD-3AEB2E362D5A}">
      <dgm:prSet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FDD85D5D-D68D-42F5-A048-5E8E0C6C88B0}" type="sibTrans" cxnId="{687EA3F4-4C74-4CBE-91DD-3AEB2E362D5A}">
      <dgm:prSet custT="1"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1BA6EB41-E7E4-42AB-959F-5C7D5C38B46C}">
      <dgm:prSet phldrT="[Текст]" custT="1"/>
      <dgm:spPr/>
      <dgm:t>
        <a:bodyPr/>
        <a:lstStyle/>
        <a:p>
          <a:r>
            <a:rPr lang="ru-RU" sz="900" b="1" dirty="0" smtClean="0">
              <a:latin typeface="Times New Roman" pitchFamily="18" charset="0"/>
              <a:cs typeface="Times New Roman" pitchFamily="18" charset="0"/>
            </a:rPr>
            <a:t>Межбюджетные трансферты </a:t>
          </a:r>
          <a:endParaRPr lang="ru-RU" sz="900" dirty="0">
            <a:latin typeface="Times New Roman" pitchFamily="18" charset="0"/>
            <a:cs typeface="Times New Roman" pitchFamily="18" charset="0"/>
          </a:endParaRPr>
        </a:p>
      </dgm:t>
    </dgm:pt>
    <dgm:pt modelId="{609C24AF-963D-478E-B31C-A2070291DCA1}" type="parTrans" cxnId="{2257FB58-B387-4865-B103-ABF126DF9E4B}">
      <dgm:prSet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754B2105-3187-4FB3-901C-9A3ABD346AAD}" type="sibTrans" cxnId="{2257FB58-B387-4865-B103-ABF126DF9E4B}">
      <dgm:prSet/>
      <dgm:spPr/>
      <dgm:t>
        <a:bodyPr/>
        <a:lstStyle/>
        <a:p>
          <a:endParaRPr lang="ru-RU" sz="900">
            <a:latin typeface="Times New Roman" pitchFamily="18" charset="0"/>
            <a:cs typeface="Times New Roman" pitchFamily="18" charset="0"/>
          </a:endParaRPr>
        </a:p>
      </dgm:t>
    </dgm:pt>
    <dgm:pt modelId="{64955052-90F1-4DB2-97D9-5611230BAA9B}">
      <dgm:prSet phldrT="[Текст]" custT="1"/>
      <dgm:spPr/>
      <dgm:t>
        <a:bodyPr/>
        <a:lstStyle/>
        <a:p>
          <a:r>
            <a:rPr lang="ru-RU" sz="900" b="1" dirty="0" smtClean="0">
              <a:latin typeface="Times New Roman" pitchFamily="18" charset="0"/>
              <a:cs typeface="Times New Roman" pitchFamily="18" charset="0"/>
            </a:rPr>
            <a:t>Общегосударственные вопросы</a:t>
          </a:r>
          <a:endParaRPr lang="ru-RU" sz="900" b="1" dirty="0">
            <a:latin typeface="Times New Roman" pitchFamily="18" charset="0"/>
            <a:cs typeface="Times New Roman" pitchFamily="18" charset="0"/>
          </a:endParaRPr>
        </a:p>
      </dgm:t>
    </dgm:pt>
    <dgm:pt modelId="{6889681C-5C57-4264-B1C3-B463561AB14E}" type="parTrans" cxnId="{BC9C3FA9-79B0-4F97-B3D2-408752F9536B}">
      <dgm:prSet/>
      <dgm:spPr/>
      <dgm:t>
        <a:bodyPr/>
        <a:lstStyle/>
        <a:p>
          <a:endParaRPr lang="ru-RU"/>
        </a:p>
      </dgm:t>
    </dgm:pt>
    <dgm:pt modelId="{291D87F4-6A54-4CCC-A3FA-29E15E992F3F}" type="sibTrans" cxnId="{BC9C3FA9-79B0-4F97-B3D2-408752F9536B}">
      <dgm:prSet/>
      <dgm:spPr/>
      <dgm:t>
        <a:bodyPr/>
        <a:lstStyle/>
        <a:p>
          <a:endParaRPr lang="ru-RU"/>
        </a:p>
      </dgm:t>
    </dgm:pt>
    <dgm:pt modelId="{93CAA005-9F07-419B-9ABD-514DABDF2ED2}" type="pres">
      <dgm:prSet presAssocID="{E1D07A11-D59F-42D3-9467-8E0802787F4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81A9E9B-207D-44C4-8A89-7D770E1FE106}" type="pres">
      <dgm:prSet presAssocID="{1BA6EB41-E7E4-42AB-959F-5C7D5C38B46C}" presName="boxAndChildren" presStyleCnt="0"/>
      <dgm:spPr/>
    </dgm:pt>
    <dgm:pt modelId="{6BC06C06-3BDD-4709-975D-DE41E39661D8}" type="pres">
      <dgm:prSet presAssocID="{1BA6EB41-E7E4-42AB-959F-5C7D5C38B46C}" presName="parentTextBox" presStyleLbl="node1" presStyleIdx="0" presStyleCnt="11"/>
      <dgm:spPr/>
      <dgm:t>
        <a:bodyPr/>
        <a:lstStyle/>
        <a:p>
          <a:endParaRPr lang="ru-RU"/>
        </a:p>
      </dgm:t>
    </dgm:pt>
    <dgm:pt modelId="{88253143-B62C-4364-9C62-00603F08392F}" type="pres">
      <dgm:prSet presAssocID="{FDD85D5D-D68D-42F5-A048-5E8E0C6C88B0}" presName="sp" presStyleCnt="0"/>
      <dgm:spPr/>
    </dgm:pt>
    <dgm:pt modelId="{6989A7D7-6D28-4A5C-97C6-C5FABD27C989}" type="pres">
      <dgm:prSet presAssocID="{8551928E-2D0E-4B4C-A70B-725202ED1F69}" presName="arrowAndChildren" presStyleCnt="0"/>
      <dgm:spPr/>
    </dgm:pt>
    <dgm:pt modelId="{98D2BAF9-E09F-4DA8-BC82-4D80BF112294}" type="pres">
      <dgm:prSet presAssocID="{8551928E-2D0E-4B4C-A70B-725202ED1F69}" presName="parentTextArrow" presStyleLbl="node1" presStyleIdx="1" presStyleCnt="11"/>
      <dgm:spPr/>
      <dgm:t>
        <a:bodyPr/>
        <a:lstStyle/>
        <a:p>
          <a:endParaRPr lang="ru-RU"/>
        </a:p>
      </dgm:t>
    </dgm:pt>
    <dgm:pt modelId="{6E555FDE-DBEB-462C-88D9-09A97BB318B0}" type="pres">
      <dgm:prSet presAssocID="{9B482E13-4842-4B75-9DB0-7FF83EFA10CF}" presName="sp" presStyleCnt="0"/>
      <dgm:spPr/>
    </dgm:pt>
    <dgm:pt modelId="{40CB6943-7BF4-4EC1-82DC-9E1698B167C1}" type="pres">
      <dgm:prSet presAssocID="{FAF9C6B9-E242-4EAA-94B2-C150D5BA6958}" presName="arrowAndChildren" presStyleCnt="0"/>
      <dgm:spPr/>
    </dgm:pt>
    <dgm:pt modelId="{0B14E0DC-46FE-4A2E-B53C-EF0FD4CC6888}" type="pres">
      <dgm:prSet presAssocID="{FAF9C6B9-E242-4EAA-94B2-C150D5BA6958}" presName="parentTextArrow" presStyleLbl="node1" presStyleIdx="2" presStyleCnt="11"/>
      <dgm:spPr/>
      <dgm:t>
        <a:bodyPr/>
        <a:lstStyle/>
        <a:p>
          <a:endParaRPr lang="ru-RU"/>
        </a:p>
      </dgm:t>
    </dgm:pt>
    <dgm:pt modelId="{714D335C-CA9F-4D9F-AED2-01D22046B485}" type="pres">
      <dgm:prSet presAssocID="{97030043-8F65-45C1-8630-A52DB6AF200E}" presName="sp" presStyleCnt="0"/>
      <dgm:spPr/>
    </dgm:pt>
    <dgm:pt modelId="{B547F3B7-5990-461D-8880-D319E93E48DD}" type="pres">
      <dgm:prSet presAssocID="{2CA27713-C906-4246-9DD4-6A508570551F}" presName="arrowAndChildren" presStyleCnt="0"/>
      <dgm:spPr/>
    </dgm:pt>
    <dgm:pt modelId="{FD5E8225-8902-47AC-8493-C812B8B29469}" type="pres">
      <dgm:prSet presAssocID="{2CA27713-C906-4246-9DD4-6A508570551F}" presName="parentTextArrow" presStyleLbl="node1" presStyleIdx="3" presStyleCnt="11"/>
      <dgm:spPr/>
      <dgm:t>
        <a:bodyPr/>
        <a:lstStyle/>
        <a:p>
          <a:endParaRPr lang="ru-RU"/>
        </a:p>
      </dgm:t>
    </dgm:pt>
    <dgm:pt modelId="{50EF5181-7553-4CD2-8419-3B86481A3833}" type="pres">
      <dgm:prSet presAssocID="{5CD6EE46-2F57-42F9-80F0-02880BB73E8B}" presName="sp" presStyleCnt="0"/>
      <dgm:spPr/>
    </dgm:pt>
    <dgm:pt modelId="{F03BCE1C-67DD-434F-8140-4F209EC9824A}" type="pres">
      <dgm:prSet presAssocID="{4AB68374-AD2A-4C64-B41F-89C959B01400}" presName="arrowAndChildren" presStyleCnt="0"/>
      <dgm:spPr/>
    </dgm:pt>
    <dgm:pt modelId="{350D13D3-6D3D-401B-9F09-D598FF5A70BE}" type="pres">
      <dgm:prSet presAssocID="{4AB68374-AD2A-4C64-B41F-89C959B01400}" presName="parentTextArrow" presStyleLbl="node1" presStyleIdx="4" presStyleCnt="11"/>
      <dgm:spPr/>
      <dgm:t>
        <a:bodyPr/>
        <a:lstStyle/>
        <a:p>
          <a:endParaRPr lang="ru-RU"/>
        </a:p>
      </dgm:t>
    </dgm:pt>
    <dgm:pt modelId="{590BA2D8-70EC-4B9B-9EBE-E12E009D6014}" type="pres">
      <dgm:prSet presAssocID="{435E4362-A4EC-4552-8558-140171DFBC32}" presName="sp" presStyleCnt="0"/>
      <dgm:spPr/>
    </dgm:pt>
    <dgm:pt modelId="{81A3F7A6-8B21-4730-BA25-FBD54BAEE8B2}" type="pres">
      <dgm:prSet presAssocID="{E07C010E-A664-4D8E-A175-B229EA7DC0FC}" presName="arrowAndChildren" presStyleCnt="0"/>
      <dgm:spPr/>
    </dgm:pt>
    <dgm:pt modelId="{B7EFAB9A-6EB1-45DE-8EFB-A89DE28D69E7}" type="pres">
      <dgm:prSet presAssocID="{E07C010E-A664-4D8E-A175-B229EA7DC0FC}" presName="parentTextArrow" presStyleLbl="node1" presStyleIdx="5" presStyleCnt="11"/>
      <dgm:spPr/>
      <dgm:t>
        <a:bodyPr/>
        <a:lstStyle/>
        <a:p>
          <a:endParaRPr lang="ru-RU"/>
        </a:p>
      </dgm:t>
    </dgm:pt>
    <dgm:pt modelId="{A0C26995-595B-4773-A7DB-4A3124E40B1C}" type="pres">
      <dgm:prSet presAssocID="{0402D4F6-5A40-4642-A09E-0FA343428117}" presName="sp" presStyleCnt="0"/>
      <dgm:spPr/>
    </dgm:pt>
    <dgm:pt modelId="{E53A0AF7-8D17-4564-8610-D9AF04C1F6C9}" type="pres">
      <dgm:prSet presAssocID="{2EC3E076-DE3E-40D8-AF05-4CAB26F44566}" presName="arrowAndChildren" presStyleCnt="0"/>
      <dgm:spPr/>
    </dgm:pt>
    <dgm:pt modelId="{39EE4124-4989-48DC-AC97-A1FF202F1EC4}" type="pres">
      <dgm:prSet presAssocID="{2EC3E076-DE3E-40D8-AF05-4CAB26F44566}" presName="parentTextArrow" presStyleLbl="node1" presStyleIdx="6" presStyleCnt="11"/>
      <dgm:spPr/>
      <dgm:t>
        <a:bodyPr/>
        <a:lstStyle/>
        <a:p>
          <a:endParaRPr lang="ru-RU"/>
        </a:p>
      </dgm:t>
    </dgm:pt>
    <dgm:pt modelId="{42631FCC-810F-42E7-9602-A8E2C19FBE2F}" type="pres">
      <dgm:prSet presAssocID="{C213C1A8-7CC7-4412-BB72-7C0730586D0C}" presName="sp" presStyleCnt="0"/>
      <dgm:spPr/>
    </dgm:pt>
    <dgm:pt modelId="{55682B71-B571-48CE-A0E0-7D25BF433B46}" type="pres">
      <dgm:prSet presAssocID="{C577C4E1-785D-4B9A-A418-74D34B22EECA}" presName="arrowAndChildren" presStyleCnt="0"/>
      <dgm:spPr/>
    </dgm:pt>
    <dgm:pt modelId="{936696FF-D1E2-400D-B2FF-801731E5EF83}" type="pres">
      <dgm:prSet presAssocID="{C577C4E1-785D-4B9A-A418-74D34B22EECA}" presName="parentTextArrow" presStyleLbl="node1" presStyleIdx="7" presStyleCnt="11"/>
      <dgm:spPr/>
      <dgm:t>
        <a:bodyPr/>
        <a:lstStyle/>
        <a:p>
          <a:endParaRPr lang="ru-RU"/>
        </a:p>
      </dgm:t>
    </dgm:pt>
    <dgm:pt modelId="{AF90C09B-0855-48ED-B5E1-3D81EF925C6D}" type="pres">
      <dgm:prSet presAssocID="{AD829CF5-DAC7-452A-B252-3A37B89E040F}" presName="sp" presStyleCnt="0"/>
      <dgm:spPr/>
    </dgm:pt>
    <dgm:pt modelId="{EE96B272-724E-4DF3-8521-040BF0483F9E}" type="pres">
      <dgm:prSet presAssocID="{0E3291F3-FAF8-4237-9234-70944C25D840}" presName="arrowAndChildren" presStyleCnt="0"/>
      <dgm:spPr/>
    </dgm:pt>
    <dgm:pt modelId="{7CF477DA-601D-49F1-878D-F39A16A88A7A}" type="pres">
      <dgm:prSet presAssocID="{0E3291F3-FAF8-4237-9234-70944C25D840}" presName="parentTextArrow" presStyleLbl="node1" presStyleIdx="8" presStyleCnt="11"/>
      <dgm:spPr/>
      <dgm:t>
        <a:bodyPr/>
        <a:lstStyle/>
        <a:p>
          <a:endParaRPr lang="ru-RU"/>
        </a:p>
      </dgm:t>
    </dgm:pt>
    <dgm:pt modelId="{AE3BD09A-8F45-4B78-A996-B8DC94DCC6C9}" type="pres">
      <dgm:prSet presAssocID="{291D87F4-6A54-4CCC-A3FA-29E15E992F3F}" presName="sp" presStyleCnt="0"/>
      <dgm:spPr/>
    </dgm:pt>
    <dgm:pt modelId="{5B6312DB-9019-4BB4-B2AC-A0B9AB992DE7}" type="pres">
      <dgm:prSet presAssocID="{64955052-90F1-4DB2-97D9-5611230BAA9B}" presName="arrowAndChildren" presStyleCnt="0"/>
      <dgm:spPr/>
    </dgm:pt>
    <dgm:pt modelId="{56FBBB28-7054-457E-88BD-65E54C4499AF}" type="pres">
      <dgm:prSet presAssocID="{64955052-90F1-4DB2-97D9-5611230BAA9B}" presName="parentTextArrow" presStyleLbl="node1" presStyleIdx="9" presStyleCnt="11"/>
      <dgm:spPr/>
      <dgm:t>
        <a:bodyPr/>
        <a:lstStyle/>
        <a:p>
          <a:endParaRPr lang="ru-RU"/>
        </a:p>
      </dgm:t>
    </dgm:pt>
    <dgm:pt modelId="{5D11D56D-3ABC-4E53-BEF4-3B56959227BF}" type="pres">
      <dgm:prSet presAssocID="{32A63089-77A6-44F6-9AEC-2FEC56B478D9}" presName="sp" presStyleCnt="0"/>
      <dgm:spPr/>
    </dgm:pt>
    <dgm:pt modelId="{E52FCECD-E42D-404D-B13D-D2BF5949BF15}" type="pres">
      <dgm:prSet presAssocID="{5EBEA80D-370F-47E8-B433-EC68B6C899C6}" presName="arrowAndChildren" presStyleCnt="0"/>
      <dgm:spPr/>
    </dgm:pt>
    <dgm:pt modelId="{B2D77980-4D5B-4E42-98A5-19BE0B988386}" type="pres">
      <dgm:prSet presAssocID="{5EBEA80D-370F-47E8-B433-EC68B6C899C6}" presName="parentTextArrow" presStyleLbl="node1" presStyleIdx="10" presStyleCnt="11"/>
      <dgm:spPr/>
      <dgm:t>
        <a:bodyPr/>
        <a:lstStyle/>
        <a:p>
          <a:endParaRPr lang="ru-RU"/>
        </a:p>
      </dgm:t>
    </dgm:pt>
  </dgm:ptLst>
  <dgm:cxnLst>
    <dgm:cxn modelId="{72D7F402-67BB-49C3-A1D1-08D301D672B2}" type="presOf" srcId="{2CA27713-C906-4246-9DD4-6A508570551F}" destId="{FD5E8225-8902-47AC-8493-C812B8B29469}" srcOrd="0" destOrd="0" presId="urn:microsoft.com/office/officeart/2005/8/layout/process4"/>
    <dgm:cxn modelId="{20500576-5AE3-4B4F-8A45-B779E8FB2622}" type="presOf" srcId="{8551928E-2D0E-4B4C-A70B-725202ED1F69}" destId="{98D2BAF9-E09F-4DA8-BC82-4D80BF112294}" srcOrd="0" destOrd="0" presId="urn:microsoft.com/office/officeart/2005/8/layout/process4"/>
    <dgm:cxn modelId="{1DC7E3DE-C0E1-43C0-A4B3-6E98C2B7485C}" type="presOf" srcId="{2EC3E076-DE3E-40D8-AF05-4CAB26F44566}" destId="{39EE4124-4989-48DC-AC97-A1FF202F1EC4}" srcOrd="0" destOrd="0" presId="urn:microsoft.com/office/officeart/2005/8/layout/process4"/>
    <dgm:cxn modelId="{BAA0C847-9ABB-4D31-B32B-615325F444C4}" srcId="{E1D07A11-D59F-42D3-9467-8E0802787F4E}" destId="{C577C4E1-785D-4B9A-A418-74D34B22EECA}" srcOrd="3" destOrd="0" parTransId="{14A0856C-8D9F-4868-B9CF-53F976A3F791}" sibTransId="{C213C1A8-7CC7-4412-BB72-7C0730586D0C}"/>
    <dgm:cxn modelId="{215A0614-F6B8-4A3A-AED5-1770289668CE}" srcId="{E1D07A11-D59F-42D3-9467-8E0802787F4E}" destId="{4AB68374-AD2A-4C64-B41F-89C959B01400}" srcOrd="6" destOrd="0" parTransId="{3F50737D-823F-416C-AAC8-17BFFAE8779D}" sibTransId="{5CD6EE46-2F57-42F9-80F0-02880BB73E8B}"/>
    <dgm:cxn modelId="{16298417-9715-4B02-B54C-FB2888588469}" type="presOf" srcId="{0E3291F3-FAF8-4237-9234-70944C25D840}" destId="{7CF477DA-601D-49F1-878D-F39A16A88A7A}" srcOrd="0" destOrd="0" presId="urn:microsoft.com/office/officeart/2005/8/layout/process4"/>
    <dgm:cxn modelId="{687EA3F4-4C74-4CBE-91DD-3AEB2E362D5A}" srcId="{E1D07A11-D59F-42D3-9467-8E0802787F4E}" destId="{8551928E-2D0E-4B4C-A70B-725202ED1F69}" srcOrd="9" destOrd="0" parTransId="{DF1E76BD-B438-4412-A90F-6F86344BE500}" sibTransId="{FDD85D5D-D68D-42F5-A048-5E8E0C6C88B0}"/>
    <dgm:cxn modelId="{BC9C3FA9-79B0-4F97-B3D2-408752F9536B}" srcId="{E1D07A11-D59F-42D3-9467-8E0802787F4E}" destId="{64955052-90F1-4DB2-97D9-5611230BAA9B}" srcOrd="1" destOrd="0" parTransId="{6889681C-5C57-4264-B1C3-B463561AB14E}" sibTransId="{291D87F4-6A54-4CCC-A3FA-29E15E992F3F}"/>
    <dgm:cxn modelId="{CC2D6C9D-7E34-4CCE-AC2F-25A5325B65D1}" srcId="{E1D07A11-D59F-42D3-9467-8E0802787F4E}" destId="{0E3291F3-FAF8-4237-9234-70944C25D840}" srcOrd="2" destOrd="0" parTransId="{5FE7D354-1BBF-4BC4-9D27-CB55B2E46AFC}" sibTransId="{AD829CF5-DAC7-452A-B252-3A37B89E040F}"/>
    <dgm:cxn modelId="{6568F3B3-7116-4253-AADF-148A491B628F}" type="presOf" srcId="{1BA6EB41-E7E4-42AB-959F-5C7D5C38B46C}" destId="{6BC06C06-3BDD-4709-975D-DE41E39661D8}" srcOrd="0" destOrd="0" presId="urn:microsoft.com/office/officeart/2005/8/layout/process4"/>
    <dgm:cxn modelId="{0D3E1423-A049-4C26-A201-321EB1FB8EBB}" type="presOf" srcId="{FAF9C6B9-E242-4EAA-94B2-C150D5BA6958}" destId="{0B14E0DC-46FE-4A2E-B53C-EF0FD4CC6888}" srcOrd="0" destOrd="0" presId="urn:microsoft.com/office/officeart/2005/8/layout/process4"/>
    <dgm:cxn modelId="{DF74509A-4E46-44AF-825E-6B41EE4FDCA5}" type="presOf" srcId="{E07C010E-A664-4D8E-A175-B229EA7DC0FC}" destId="{B7EFAB9A-6EB1-45DE-8EFB-A89DE28D69E7}" srcOrd="0" destOrd="0" presId="urn:microsoft.com/office/officeart/2005/8/layout/process4"/>
    <dgm:cxn modelId="{1A43DF86-D7D7-4C78-A4E8-0B2735FAC0F2}" srcId="{E1D07A11-D59F-42D3-9467-8E0802787F4E}" destId="{FAF9C6B9-E242-4EAA-94B2-C150D5BA6958}" srcOrd="8" destOrd="0" parTransId="{31DECA0B-70EE-4D86-BF93-B6B25BAA147D}" sibTransId="{9B482E13-4842-4B75-9DB0-7FF83EFA10CF}"/>
    <dgm:cxn modelId="{AEF1FF74-FE0A-45E6-B4B2-6AA2D976DC81}" srcId="{E1D07A11-D59F-42D3-9467-8E0802787F4E}" destId="{2EC3E076-DE3E-40D8-AF05-4CAB26F44566}" srcOrd="4" destOrd="0" parTransId="{8AA28EE2-0040-4EE3-BDDC-22D8A816D242}" sibTransId="{0402D4F6-5A40-4642-A09E-0FA343428117}"/>
    <dgm:cxn modelId="{B5174746-1E7F-4C15-AE82-1643E52CDBC9}" type="presOf" srcId="{5EBEA80D-370F-47E8-B433-EC68B6C899C6}" destId="{B2D77980-4D5B-4E42-98A5-19BE0B988386}" srcOrd="0" destOrd="0" presId="urn:microsoft.com/office/officeart/2005/8/layout/process4"/>
    <dgm:cxn modelId="{2257FB58-B387-4865-B103-ABF126DF9E4B}" srcId="{E1D07A11-D59F-42D3-9467-8E0802787F4E}" destId="{1BA6EB41-E7E4-42AB-959F-5C7D5C38B46C}" srcOrd="10" destOrd="0" parTransId="{609C24AF-963D-478E-B31C-A2070291DCA1}" sibTransId="{754B2105-3187-4FB3-901C-9A3ABD346AAD}"/>
    <dgm:cxn modelId="{D5C8DBF2-EE4B-419D-8A35-04232EB46EAE}" srcId="{E1D07A11-D59F-42D3-9467-8E0802787F4E}" destId="{E07C010E-A664-4D8E-A175-B229EA7DC0FC}" srcOrd="5" destOrd="0" parTransId="{17370C25-D9E2-4CE2-A50C-7B9F201B3294}" sibTransId="{435E4362-A4EC-4552-8558-140171DFBC32}"/>
    <dgm:cxn modelId="{2E278FD5-4733-4A23-9720-864A1AF82032}" type="presOf" srcId="{E1D07A11-D59F-42D3-9467-8E0802787F4E}" destId="{93CAA005-9F07-419B-9ABD-514DABDF2ED2}" srcOrd="0" destOrd="0" presId="urn:microsoft.com/office/officeart/2005/8/layout/process4"/>
    <dgm:cxn modelId="{0E6A4A31-E118-4006-B0BD-0585A950E743}" srcId="{E1D07A11-D59F-42D3-9467-8E0802787F4E}" destId="{5EBEA80D-370F-47E8-B433-EC68B6C899C6}" srcOrd="0" destOrd="0" parTransId="{5D5FCBFD-5452-48DB-804C-939E4019FCB5}" sibTransId="{32A63089-77A6-44F6-9AEC-2FEC56B478D9}"/>
    <dgm:cxn modelId="{3E7BC67B-91AE-4117-AD12-5211EC1ED1D1}" type="presOf" srcId="{C577C4E1-785D-4B9A-A418-74D34B22EECA}" destId="{936696FF-D1E2-400D-B2FF-801731E5EF83}" srcOrd="0" destOrd="0" presId="urn:microsoft.com/office/officeart/2005/8/layout/process4"/>
    <dgm:cxn modelId="{0CEFFF75-C54C-4AF7-A1DF-E3EACDC8017A}" type="presOf" srcId="{64955052-90F1-4DB2-97D9-5611230BAA9B}" destId="{56FBBB28-7054-457E-88BD-65E54C4499AF}" srcOrd="0" destOrd="0" presId="urn:microsoft.com/office/officeart/2005/8/layout/process4"/>
    <dgm:cxn modelId="{91A31827-7610-475D-8AD6-8AF84E4815BE}" type="presOf" srcId="{4AB68374-AD2A-4C64-B41F-89C959B01400}" destId="{350D13D3-6D3D-401B-9F09-D598FF5A70BE}" srcOrd="0" destOrd="0" presId="urn:microsoft.com/office/officeart/2005/8/layout/process4"/>
    <dgm:cxn modelId="{F35DD666-05A0-426C-B1DC-C2519C1B454A}" srcId="{E1D07A11-D59F-42D3-9467-8E0802787F4E}" destId="{2CA27713-C906-4246-9DD4-6A508570551F}" srcOrd="7" destOrd="0" parTransId="{A62C6E3A-FC79-4A7A-8160-F8F8096D073F}" sibTransId="{97030043-8F65-45C1-8630-A52DB6AF200E}"/>
    <dgm:cxn modelId="{6ABA25E8-77A7-49AD-9487-C2D9BEF4FECC}" type="presParOf" srcId="{93CAA005-9F07-419B-9ABD-514DABDF2ED2}" destId="{981A9E9B-207D-44C4-8A89-7D770E1FE106}" srcOrd="0" destOrd="0" presId="urn:microsoft.com/office/officeart/2005/8/layout/process4"/>
    <dgm:cxn modelId="{062FA9CD-A013-4BCD-93E7-60B4AAF92B2F}" type="presParOf" srcId="{981A9E9B-207D-44C4-8A89-7D770E1FE106}" destId="{6BC06C06-3BDD-4709-975D-DE41E39661D8}" srcOrd="0" destOrd="0" presId="urn:microsoft.com/office/officeart/2005/8/layout/process4"/>
    <dgm:cxn modelId="{BE05DDB3-2DA5-430A-A9E6-46BFB297546F}" type="presParOf" srcId="{93CAA005-9F07-419B-9ABD-514DABDF2ED2}" destId="{88253143-B62C-4364-9C62-00603F08392F}" srcOrd="1" destOrd="0" presId="urn:microsoft.com/office/officeart/2005/8/layout/process4"/>
    <dgm:cxn modelId="{BE891EB1-EFB7-4458-A7C2-5C8DF88378D0}" type="presParOf" srcId="{93CAA005-9F07-419B-9ABD-514DABDF2ED2}" destId="{6989A7D7-6D28-4A5C-97C6-C5FABD27C989}" srcOrd="2" destOrd="0" presId="urn:microsoft.com/office/officeart/2005/8/layout/process4"/>
    <dgm:cxn modelId="{60654D17-2279-45BE-94FA-7840D0C8EB96}" type="presParOf" srcId="{6989A7D7-6D28-4A5C-97C6-C5FABD27C989}" destId="{98D2BAF9-E09F-4DA8-BC82-4D80BF112294}" srcOrd="0" destOrd="0" presId="urn:microsoft.com/office/officeart/2005/8/layout/process4"/>
    <dgm:cxn modelId="{104AB102-18E7-44DD-9799-C9E8C7B7531B}" type="presParOf" srcId="{93CAA005-9F07-419B-9ABD-514DABDF2ED2}" destId="{6E555FDE-DBEB-462C-88D9-09A97BB318B0}" srcOrd="3" destOrd="0" presId="urn:microsoft.com/office/officeart/2005/8/layout/process4"/>
    <dgm:cxn modelId="{15F49AC7-9FF4-4998-8F13-1F5413A7EF4D}" type="presParOf" srcId="{93CAA005-9F07-419B-9ABD-514DABDF2ED2}" destId="{40CB6943-7BF4-4EC1-82DC-9E1698B167C1}" srcOrd="4" destOrd="0" presId="urn:microsoft.com/office/officeart/2005/8/layout/process4"/>
    <dgm:cxn modelId="{A37AFE64-E68D-4849-887D-9CA92383D6F2}" type="presParOf" srcId="{40CB6943-7BF4-4EC1-82DC-9E1698B167C1}" destId="{0B14E0DC-46FE-4A2E-B53C-EF0FD4CC6888}" srcOrd="0" destOrd="0" presId="urn:microsoft.com/office/officeart/2005/8/layout/process4"/>
    <dgm:cxn modelId="{9FF414A4-C47F-45A3-8CB4-30BBAE0F181A}" type="presParOf" srcId="{93CAA005-9F07-419B-9ABD-514DABDF2ED2}" destId="{714D335C-CA9F-4D9F-AED2-01D22046B485}" srcOrd="5" destOrd="0" presId="urn:microsoft.com/office/officeart/2005/8/layout/process4"/>
    <dgm:cxn modelId="{B45C418B-CAB2-4F4A-969D-DCF6E2261039}" type="presParOf" srcId="{93CAA005-9F07-419B-9ABD-514DABDF2ED2}" destId="{B547F3B7-5990-461D-8880-D319E93E48DD}" srcOrd="6" destOrd="0" presId="urn:microsoft.com/office/officeart/2005/8/layout/process4"/>
    <dgm:cxn modelId="{2EBE8390-BB4D-401B-9EB5-19226FD3CBF0}" type="presParOf" srcId="{B547F3B7-5990-461D-8880-D319E93E48DD}" destId="{FD5E8225-8902-47AC-8493-C812B8B29469}" srcOrd="0" destOrd="0" presId="urn:microsoft.com/office/officeart/2005/8/layout/process4"/>
    <dgm:cxn modelId="{69751AAF-3552-45EC-A9BB-818797CBC704}" type="presParOf" srcId="{93CAA005-9F07-419B-9ABD-514DABDF2ED2}" destId="{50EF5181-7553-4CD2-8419-3B86481A3833}" srcOrd="7" destOrd="0" presId="urn:microsoft.com/office/officeart/2005/8/layout/process4"/>
    <dgm:cxn modelId="{D240361B-8FBE-4FA0-906D-1BA2761444D6}" type="presParOf" srcId="{93CAA005-9F07-419B-9ABD-514DABDF2ED2}" destId="{F03BCE1C-67DD-434F-8140-4F209EC9824A}" srcOrd="8" destOrd="0" presId="urn:microsoft.com/office/officeart/2005/8/layout/process4"/>
    <dgm:cxn modelId="{B8AE26EC-73A4-481D-A427-C302FC5E8A49}" type="presParOf" srcId="{F03BCE1C-67DD-434F-8140-4F209EC9824A}" destId="{350D13D3-6D3D-401B-9F09-D598FF5A70BE}" srcOrd="0" destOrd="0" presId="urn:microsoft.com/office/officeart/2005/8/layout/process4"/>
    <dgm:cxn modelId="{3823F5C2-81C5-4A5D-8C02-D0D24426C977}" type="presParOf" srcId="{93CAA005-9F07-419B-9ABD-514DABDF2ED2}" destId="{590BA2D8-70EC-4B9B-9EBE-E12E009D6014}" srcOrd="9" destOrd="0" presId="urn:microsoft.com/office/officeart/2005/8/layout/process4"/>
    <dgm:cxn modelId="{A5B53F92-DAFE-4CEF-8BBA-4D532B186FE4}" type="presParOf" srcId="{93CAA005-9F07-419B-9ABD-514DABDF2ED2}" destId="{81A3F7A6-8B21-4730-BA25-FBD54BAEE8B2}" srcOrd="10" destOrd="0" presId="urn:microsoft.com/office/officeart/2005/8/layout/process4"/>
    <dgm:cxn modelId="{B502B666-F24B-42BA-9B8E-404046E16ACE}" type="presParOf" srcId="{81A3F7A6-8B21-4730-BA25-FBD54BAEE8B2}" destId="{B7EFAB9A-6EB1-45DE-8EFB-A89DE28D69E7}" srcOrd="0" destOrd="0" presId="urn:microsoft.com/office/officeart/2005/8/layout/process4"/>
    <dgm:cxn modelId="{05619380-0A95-4136-9E73-B1D626C1A634}" type="presParOf" srcId="{93CAA005-9F07-419B-9ABD-514DABDF2ED2}" destId="{A0C26995-595B-4773-A7DB-4A3124E40B1C}" srcOrd="11" destOrd="0" presId="urn:microsoft.com/office/officeart/2005/8/layout/process4"/>
    <dgm:cxn modelId="{614B934D-3A6D-452A-8722-1889FF8A01C4}" type="presParOf" srcId="{93CAA005-9F07-419B-9ABD-514DABDF2ED2}" destId="{E53A0AF7-8D17-4564-8610-D9AF04C1F6C9}" srcOrd="12" destOrd="0" presId="urn:microsoft.com/office/officeart/2005/8/layout/process4"/>
    <dgm:cxn modelId="{20B88921-9CA2-4BB5-A3A6-12A1FCB5B2C0}" type="presParOf" srcId="{E53A0AF7-8D17-4564-8610-D9AF04C1F6C9}" destId="{39EE4124-4989-48DC-AC97-A1FF202F1EC4}" srcOrd="0" destOrd="0" presId="urn:microsoft.com/office/officeart/2005/8/layout/process4"/>
    <dgm:cxn modelId="{1F55EB91-7A70-43FA-8EDD-787A8A72050B}" type="presParOf" srcId="{93CAA005-9F07-419B-9ABD-514DABDF2ED2}" destId="{42631FCC-810F-42E7-9602-A8E2C19FBE2F}" srcOrd="13" destOrd="0" presId="urn:microsoft.com/office/officeart/2005/8/layout/process4"/>
    <dgm:cxn modelId="{9E47CB3D-C8CC-4E27-AD00-F3A38218F6BF}" type="presParOf" srcId="{93CAA005-9F07-419B-9ABD-514DABDF2ED2}" destId="{55682B71-B571-48CE-A0E0-7D25BF433B46}" srcOrd="14" destOrd="0" presId="urn:microsoft.com/office/officeart/2005/8/layout/process4"/>
    <dgm:cxn modelId="{4E790EAD-92D5-421A-B885-097EBECA5179}" type="presParOf" srcId="{55682B71-B571-48CE-A0E0-7D25BF433B46}" destId="{936696FF-D1E2-400D-B2FF-801731E5EF83}" srcOrd="0" destOrd="0" presId="urn:microsoft.com/office/officeart/2005/8/layout/process4"/>
    <dgm:cxn modelId="{3D37C696-D1F0-4EAB-BBA9-0BA3F0EB8C0C}" type="presParOf" srcId="{93CAA005-9F07-419B-9ABD-514DABDF2ED2}" destId="{AF90C09B-0855-48ED-B5E1-3D81EF925C6D}" srcOrd="15" destOrd="0" presId="urn:microsoft.com/office/officeart/2005/8/layout/process4"/>
    <dgm:cxn modelId="{DDFD7446-1DC6-4696-A01A-65B9991D13E2}" type="presParOf" srcId="{93CAA005-9F07-419B-9ABD-514DABDF2ED2}" destId="{EE96B272-724E-4DF3-8521-040BF0483F9E}" srcOrd="16" destOrd="0" presId="urn:microsoft.com/office/officeart/2005/8/layout/process4"/>
    <dgm:cxn modelId="{3816D0A3-1EE4-47BC-93D9-83212EC5DB9D}" type="presParOf" srcId="{EE96B272-724E-4DF3-8521-040BF0483F9E}" destId="{7CF477DA-601D-49F1-878D-F39A16A88A7A}" srcOrd="0" destOrd="0" presId="urn:microsoft.com/office/officeart/2005/8/layout/process4"/>
    <dgm:cxn modelId="{BFABB512-0299-4DC7-A98E-FD3FB005795C}" type="presParOf" srcId="{93CAA005-9F07-419B-9ABD-514DABDF2ED2}" destId="{AE3BD09A-8F45-4B78-A996-B8DC94DCC6C9}" srcOrd="17" destOrd="0" presId="urn:microsoft.com/office/officeart/2005/8/layout/process4"/>
    <dgm:cxn modelId="{F6692B53-859A-4721-BBCC-7C66B5833B70}" type="presParOf" srcId="{93CAA005-9F07-419B-9ABD-514DABDF2ED2}" destId="{5B6312DB-9019-4BB4-B2AC-A0B9AB992DE7}" srcOrd="18" destOrd="0" presId="urn:microsoft.com/office/officeart/2005/8/layout/process4"/>
    <dgm:cxn modelId="{8D3355EA-78FC-4E5F-8D4F-EDCC3C600FE9}" type="presParOf" srcId="{5B6312DB-9019-4BB4-B2AC-A0B9AB992DE7}" destId="{56FBBB28-7054-457E-88BD-65E54C4499AF}" srcOrd="0" destOrd="0" presId="urn:microsoft.com/office/officeart/2005/8/layout/process4"/>
    <dgm:cxn modelId="{C8A03B6C-1642-40D2-B8F4-032A047A59D7}" type="presParOf" srcId="{93CAA005-9F07-419B-9ABD-514DABDF2ED2}" destId="{5D11D56D-3ABC-4E53-BEF4-3B56959227BF}" srcOrd="19" destOrd="0" presId="urn:microsoft.com/office/officeart/2005/8/layout/process4"/>
    <dgm:cxn modelId="{B1FD59BC-3151-418B-8C74-EAFDAA4B33C3}" type="presParOf" srcId="{93CAA005-9F07-419B-9ABD-514DABDF2ED2}" destId="{E52FCECD-E42D-404D-B13D-D2BF5949BF15}" srcOrd="20" destOrd="0" presId="urn:microsoft.com/office/officeart/2005/8/layout/process4"/>
    <dgm:cxn modelId="{CCB7790D-00E5-4D45-A72C-68369ACDFD57}" type="presParOf" srcId="{E52FCECD-E42D-404D-B13D-D2BF5949BF15}" destId="{B2D77980-4D5B-4E42-98A5-19BE0B98838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0C7E50C-BF29-4666-BB5C-9087FC02E5EE}">
      <dsp:nvSpPr>
        <dsp:cNvPr id="0" name=""/>
        <dsp:cNvSpPr/>
      </dsp:nvSpPr>
      <dsp:spPr>
        <a:xfrm>
          <a:off x="0" y="2656007"/>
          <a:ext cx="2880320" cy="8717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Безвозмездные поступления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56007"/>
        <a:ext cx="2880320" cy="871760"/>
      </dsp:txXfrm>
    </dsp:sp>
    <dsp:sp modelId="{56FBBB28-7054-457E-88BD-65E54C4499AF}">
      <dsp:nvSpPr>
        <dsp:cNvPr id="0" name=""/>
        <dsp:cNvSpPr/>
      </dsp:nvSpPr>
      <dsp:spPr>
        <a:xfrm rot="10800000">
          <a:off x="0" y="1328315"/>
          <a:ext cx="2880320" cy="1340768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Налоговые и неналоговые доходы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1328315"/>
        <a:ext cx="2880320" cy="1340768"/>
      </dsp:txXfrm>
    </dsp:sp>
    <dsp:sp modelId="{B2D77980-4D5B-4E42-98A5-19BE0B988386}">
      <dsp:nvSpPr>
        <dsp:cNvPr id="0" name=""/>
        <dsp:cNvSpPr/>
      </dsp:nvSpPr>
      <dsp:spPr>
        <a:xfrm rot="10800000">
          <a:off x="0" y="623"/>
          <a:ext cx="2880320" cy="1340768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Структура доходов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623"/>
        <a:ext cx="2880320" cy="1340768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7856DD2-3FF9-4734-9A3F-D50967E40C98}">
      <dsp:nvSpPr>
        <dsp:cNvPr id="0" name=""/>
        <dsp:cNvSpPr/>
      </dsp:nvSpPr>
      <dsp:spPr>
        <a:xfrm rot="5400000">
          <a:off x="-178451" y="179250"/>
          <a:ext cx="1189679" cy="832775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ПНО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78451" y="179250"/>
        <a:ext cx="1189679" cy="832775"/>
      </dsp:txXfrm>
    </dsp:sp>
    <dsp:sp modelId="{6861F0DD-3A41-40F8-B34D-03D98E03E420}">
      <dsp:nvSpPr>
        <dsp:cNvPr id="0" name=""/>
        <dsp:cNvSpPr/>
      </dsp:nvSpPr>
      <dsp:spPr>
        <a:xfrm rot="5400000">
          <a:off x="1757933" y="-924359"/>
          <a:ext cx="773291" cy="26236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публичные обязательства перед физическим лицом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1757933" y="-924359"/>
        <a:ext cx="773291" cy="2623608"/>
      </dsp:txXfrm>
    </dsp:sp>
    <dsp:sp modelId="{9741E908-C136-4CA8-BB54-38AAA1682DE5}">
      <dsp:nvSpPr>
        <dsp:cNvPr id="0" name=""/>
        <dsp:cNvSpPr/>
      </dsp:nvSpPr>
      <dsp:spPr>
        <a:xfrm rot="5400000">
          <a:off x="-178451" y="1167788"/>
          <a:ext cx="1189679" cy="832775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ПНО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78451" y="1167788"/>
        <a:ext cx="1189679" cy="832775"/>
      </dsp:txXfrm>
    </dsp:sp>
    <dsp:sp modelId="{967A1C31-860E-48AF-9084-5F47AF46CFEE}">
      <dsp:nvSpPr>
        <dsp:cNvPr id="0" name=""/>
        <dsp:cNvSpPr/>
      </dsp:nvSpPr>
      <dsp:spPr>
        <a:xfrm rot="5400000">
          <a:off x="1757933" y="64177"/>
          <a:ext cx="773291" cy="26236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исполнение в денежной форме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1757933" y="64177"/>
        <a:ext cx="773291" cy="2623608"/>
      </dsp:txXfrm>
    </dsp:sp>
    <dsp:sp modelId="{475EF295-296B-441B-A088-DD03FA89F8E7}">
      <dsp:nvSpPr>
        <dsp:cNvPr id="0" name=""/>
        <dsp:cNvSpPr/>
      </dsp:nvSpPr>
      <dsp:spPr>
        <a:xfrm rot="5400000">
          <a:off x="-178451" y="2156325"/>
          <a:ext cx="1189679" cy="832775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ПНО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78451" y="2156325"/>
        <a:ext cx="1189679" cy="832775"/>
      </dsp:txXfrm>
    </dsp:sp>
    <dsp:sp modelId="{A6228D0D-B275-4406-88C1-BCD7EE103EDA}">
      <dsp:nvSpPr>
        <dsp:cNvPr id="0" name=""/>
        <dsp:cNvSpPr/>
      </dsp:nvSpPr>
      <dsp:spPr>
        <a:xfrm rot="5400000">
          <a:off x="1757933" y="1052715"/>
          <a:ext cx="773291" cy="26236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в установленном соответствующим законом порядке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1757933" y="1052715"/>
        <a:ext cx="773291" cy="2623608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EF553E9-45FB-4B59-8A17-9FD68E1E5FED}">
      <dsp:nvSpPr>
        <dsp:cNvPr id="0" name=""/>
        <dsp:cNvSpPr/>
      </dsp:nvSpPr>
      <dsp:spPr>
        <a:xfrm>
          <a:off x="1369" y="0"/>
          <a:ext cx="1836422" cy="3256136"/>
        </a:xfrm>
        <a:prstGeom prst="roundRect">
          <a:avLst>
            <a:gd name="adj" fmla="val 1000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Индексация должностных окладов работников органов местного самоуправления с 1 октября 2019 года на 4,7 %.</a:t>
          </a:r>
          <a:endParaRPr lang="ru-RU" sz="14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69" y="0"/>
        <a:ext cx="1836422" cy="3256136"/>
      </dsp:txXfrm>
    </dsp:sp>
    <dsp:sp modelId="{919ACBC3-FDF0-4FE7-9886-AFA71FCD1F88}">
      <dsp:nvSpPr>
        <dsp:cNvPr id="0" name=""/>
        <dsp:cNvSpPr/>
      </dsp:nvSpPr>
      <dsp:spPr>
        <a:xfrm>
          <a:off x="2146311" y="0"/>
          <a:ext cx="1836422" cy="3256136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Объем расходов резервного фонда по чрезвычайным ситуациям предусмотрен на 2019 год в сумме 1 250,0 тыс. рублей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46311" y="0"/>
        <a:ext cx="1836422" cy="3256136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5A33153-1A1C-496E-A789-8D202750A164}">
      <dsp:nvSpPr>
        <dsp:cNvPr id="0" name=""/>
        <dsp:cNvSpPr/>
      </dsp:nvSpPr>
      <dsp:spPr>
        <a:xfrm>
          <a:off x="1895256" y="1714305"/>
          <a:ext cx="246834" cy="26635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3505"/>
              </a:lnTo>
              <a:lnTo>
                <a:pt x="246834" y="2663505"/>
              </a:lnTo>
            </a:path>
          </a:pathLst>
        </a:custGeom>
        <a:noFill/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57EA25-33CE-4594-A31B-F9B4699E9E01}">
      <dsp:nvSpPr>
        <dsp:cNvPr id="0" name=""/>
        <dsp:cNvSpPr/>
      </dsp:nvSpPr>
      <dsp:spPr>
        <a:xfrm>
          <a:off x="1895256" y="1714305"/>
          <a:ext cx="212507" cy="1657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7558"/>
              </a:lnTo>
              <a:lnTo>
                <a:pt x="212507" y="1657558"/>
              </a:lnTo>
            </a:path>
          </a:pathLst>
        </a:custGeom>
        <a:noFill/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516B68-FBB4-4E87-9378-A749273AF516}">
      <dsp:nvSpPr>
        <dsp:cNvPr id="0" name=""/>
        <dsp:cNvSpPr/>
      </dsp:nvSpPr>
      <dsp:spPr>
        <a:xfrm>
          <a:off x="1895256" y="1714305"/>
          <a:ext cx="212507" cy="6516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1689"/>
              </a:lnTo>
              <a:lnTo>
                <a:pt x="212507" y="651689"/>
              </a:lnTo>
            </a:path>
          </a:pathLst>
        </a:custGeom>
        <a:noFill/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0493F9-D634-4ECC-A622-5D56F33DAEAF}">
      <dsp:nvSpPr>
        <dsp:cNvPr id="0" name=""/>
        <dsp:cNvSpPr/>
      </dsp:nvSpPr>
      <dsp:spPr>
        <a:xfrm>
          <a:off x="1604829" y="708436"/>
          <a:ext cx="857113" cy="2975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755"/>
              </a:lnTo>
              <a:lnTo>
                <a:pt x="857113" y="148755"/>
              </a:lnTo>
              <a:lnTo>
                <a:pt x="857113" y="297510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989A71-8FEB-4E2F-B8BD-F8A18AD33F72}">
      <dsp:nvSpPr>
        <dsp:cNvPr id="0" name=""/>
        <dsp:cNvSpPr/>
      </dsp:nvSpPr>
      <dsp:spPr>
        <a:xfrm>
          <a:off x="181029" y="1714305"/>
          <a:ext cx="212507" cy="26634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3426"/>
              </a:lnTo>
              <a:lnTo>
                <a:pt x="212507" y="2663426"/>
              </a:lnTo>
            </a:path>
          </a:pathLst>
        </a:custGeom>
        <a:noFill/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923B3E-E518-4B56-93D0-175231DEB9F1}">
      <dsp:nvSpPr>
        <dsp:cNvPr id="0" name=""/>
        <dsp:cNvSpPr/>
      </dsp:nvSpPr>
      <dsp:spPr>
        <a:xfrm>
          <a:off x="181029" y="1714305"/>
          <a:ext cx="212507" cy="1657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7558"/>
              </a:lnTo>
              <a:lnTo>
                <a:pt x="212507" y="1657558"/>
              </a:lnTo>
            </a:path>
          </a:pathLst>
        </a:custGeom>
        <a:noFill/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250E38-A287-402A-A581-DF7811A30C1F}">
      <dsp:nvSpPr>
        <dsp:cNvPr id="0" name=""/>
        <dsp:cNvSpPr/>
      </dsp:nvSpPr>
      <dsp:spPr>
        <a:xfrm>
          <a:off x="181029" y="1714305"/>
          <a:ext cx="212507" cy="6516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1689"/>
              </a:lnTo>
              <a:lnTo>
                <a:pt x="212507" y="651689"/>
              </a:lnTo>
            </a:path>
          </a:pathLst>
        </a:custGeom>
        <a:noFill/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91F90E-C00E-4465-8712-F4B1F33C6675}">
      <dsp:nvSpPr>
        <dsp:cNvPr id="0" name=""/>
        <dsp:cNvSpPr/>
      </dsp:nvSpPr>
      <dsp:spPr>
        <a:xfrm>
          <a:off x="747716" y="708436"/>
          <a:ext cx="857113" cy="297510"/>
        </a:xfrm>
        <a:custGeom>
          <a:avLst/>
          <a:gdLst/>
          <a:ahLst/>
          <a:cxnLst/>
          <a:rect l="0" t="0" r="0" b="0"/>
          <a:pathLst>
            <a:path>
              <a:moveTo>
                <a:pt x="857113" y="0"/>
              </a:moveTo>
              <a:lnTo>
                <a:pt x="857113" y="148755"/>
              </a:lnTo>
              <a:lnTo>
                <a:pt x="0" y="148755"/>
              </a:lnTo>
              <a:lnTo>
                <a:pt x="0" y="297510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66D6EE-2CE6-4FCF-9D0D-14B2DBCD9451}">
      <dsp:nvSpPr>
        <dsp:cNvPr id="0" name=""/>
        <dsp:cNvSpPr/>
      </dsp:nvSpPr>
      <dsp:spPr>
        <a:xfrm>
          <a:off x="720083" y="78"/>
          <a:ext cx="1769492" cy="70835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Национальная экономика</a:t>
          </a:r>
          <a:endParaRPr lang="ru-RU" sz="1600" b="1" kern="1200" dirty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20083" y="78"/>
        <a:ext cx="1769492" cy="708358"/>
      </dsp:txXfrm>
    </dsp:sp>
    <dsp:sp modelId="{F0A86CB2-9F5A-448B-BA41-515C6BE144C9}">
      <dsp:nvSpPr>
        <dsp:cNvPr id="0" name=""/>
        <dsp:cNvSpPr/>
      </dsp:nvSpPr>
      <dsp:spPr>
        <a:xfrm>
          <a:off x="39358" y="1005947"/>
          <a:ext cx="1416716" cy="708358"/>
        </a:xfrm>
        <a:prstGeom prst="rect">
          <a:avLst/>
        </a:prstGeom>
        <a:solidFill>
          <a:srgbClr val="00B050"/>
        </a:solidFill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Сельское хозяйство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358" y="1005947"/>
        <a:ext cx="1416716" cy="708358"/>
      </dsp:txXfrm>
    </dsp:sp>
    <dsp:sp modelId="{05D54EFE-FB3A-4CC7-8EBA-D1CB9B785C38}">
      <dsp:nvSpPr>
        <dsp:cNvPr id="0" name=""/>
        <dsp:cNvSpPr/>
      </dsp:nvSpPr>
      <dsp:spPr>
        <a:xfrm>
          <a:off x="393537" y="2011815"/>
          <a:ext cx="1416716" cy="708358"/>
        </a:xfrm>
        <a:prstGeom prst="rect">
          <a:avLst/>
        </a:prstGeom>
        <a:solidFill>
          <a:schemeClr val="accent3">
            <a:lumMod val="75000"/>
          </a:schemeClr>
        </a:solidFill>
        <a:ln w="9525" cap="flat" cmpd="sng" algn="ctr">
          <a:solidFill>
            <a:scrgbClr r="0" g="0" b="0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2019 г. - 653,3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3537" y="2011815"/>
        <a:ext cx="1416716" cy="708358"/>
      </dsp:txXfrm>
    </dsp:sp>
    <dsp:sp modelId="{B0367FA6-ADCD-4515-ABEA-C22E270CAE6E}">
      <dsp:nvSpPr>
        <dsp:cNvPr id="0" name=""/>
        <dsp:cNvSpPr/>
      </dsp:nvSpPr>
      <dsp:spPr>
        <a:xfrm>
          <a:off x="393537" y="3017684"/>
          <a:ext cx="1416716" cy="708358"/>
        </a:xfrm>
        <a:prstGeom prst="rect">
          <a:avLst/>
        </a:prstGeom>
        <a:solidFill>
          <a:schemeClr val="accent3">
            <a:lumMod val="75000"/>
          </a:schemeClr>
        </a:solidFill>
        <a:ln w="9525" cap="flat" cmpd="sng" algn="ctr">
          <a:solidFill>
            <a:scrgbClr r="0" g="0" b="0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2020 г. - 503,3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3537" y="3017684"/>
        <a:ext cx="1416716" cy="708358"/>
      </dsp:txXfrm>
    </dsp:sp>
    <dsp:sp modelId="{C3FECCFD-F9FB-4C2B-8BF7-C00086F5330B}">
      <dsp:nvSpPr>
        <dsp:cNvPr id="0" name=""/>
        <dsp:cNvSpPr/>
      </dsp:nvSpPr>
      <dsp:spPr>
        <a:xfrm>
          <a:off x="393537" y="4023553"/>
          <a:ext cx="1416716" cy="708358"/>
        </a:xfrm>
        <a:prstGeom prst="rect">
          <a:avLst/>
        </a:prstGeom>
        <a:solidFill>
          <a:schemeClr val="accent3">
            <a:lumMod val="75000"/>
          </a:schemeClr>
        </a:solidFill>
        <a:ln w="9525" cap="flat" cmpd="sng" algn="ctr">
          <a:solidFill>
            <a:scrgbClr r="0" g="0" b="0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2021 г. - 503,3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3537" y="4023553"/>
        <a:ext cx="1416716" cy="708358"/>
      </dsp:txXfrm>
    </dsp:sp>
    <dsp:sp modelId="{144FEA56-AB7B-410A-8308-5EEA440F5EDD}">
      <dsp:nvSpPr>
        <dsp:cNvPr id="0" name=""/>
        <dsp:cNvSpPr/>
      </dsp:nvSpPr>
      <dsp:spPr>
        <a:xfrm>
          <a:off x="1753584" y="1005947"/>
          <a:ext cx="1416716" cy="708358"/>
        </a:xfrm>
        <a:prstGeom prst="rect">
          <a:avLst/>
        </a:prstGeom>
        <a:solidFill>
          <a:srgbClr val="00B0F0"/>
        </a:solidFill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Другие вопросы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53584" y="1005947"/>
        <a:ext cx="1416716" cy="708358"/>
      </dsp:txXfrm>
    </dsp:sp>
    <dsp:sp modelId="{E1F01F2C-A859-47F0-ADE7-0798AEE90C6A}">
      <dsp:nvSpPr>
        <dsp:cNvPr id="0" name=""/>
        <dsp:cNvSpPr/>
      </dsp:nvSpPr>
      <dsp:spPr>
        <a:xfrm>
          <a:off x="2107763" y="2011815"/>
          <a:ext cx="1533326" cy="708358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9525" cap="flat" cmpd="sng" algn="ctr">
          <a:solidFill>
            <a:scrgbClr r="0" g="0" b="0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2019 г. - 3 903,9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07763" y="2011815"/>
        <a:ext cx="1533326" cy="708358"/>
      </dsp:txXfrm>
    </dsp:sp>
    <dsp:sp modelId="{188BE143-0076-4641-8C5A-36FAE2A15E5C}">
      <dsp:nvSpPr>
        <dsp:cNvPr id="0" name=""/>
        <dsp:cNvSpPr/>
      </dsp:nvSpPr>
      <dsp:spPr>
        <a:xfrm>
          <a:off x="2107763" y="3017684"/>
          <a:ext cx="1533326" cy="708358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9525" cap="flat" cmpd="sng" algn="ctr">
          <a:solidFill>
            <a:scrgbClr r="0" g="0" b="0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2020 г. - 2 871,2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07763" y="3017684"/>
        <a:ext cx="1533326" cy="708358"/>
      </dsp:txXfrm>
    </dsp:sp>
    <dsp:sp modelId="{4E7313E4-4C0B-4304-B679-A17E85926E93}">
      <dsp:nvSpPr>
        <dsp:cNvPr id="0" name=""/>
        <dsp:cNvSpPr/>
      </dsp:nvSpPr>
      <dsp:spPr>
        <a:xfrm>
          <a:off x="2142090" y="4023631"/>
          <a:ext cx="1560782" cy="708358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9525" cap="flat" cmpd="sng" algn="ctr">
          <a:solidFill>
            <a:scrgbClr r="0" g="0" b="0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2020 г. - 2 943,9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42090" y="4023631"/>
        <a:ext cx="1560782" cy="708358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88D258-89DA-4ECF-A839-F277ABB66AC7}">
      <dsp:nvSpPr>
        <dsp:cNvPr id="0" name=""/>
        <dsp:cNvSpPr/>
      </dsp:nvSpPr>
      <dsp:spPr>
        <a:xfrm>
          <a:off x="1507" y="19312"/>
          <a:ext cx="1469975" cy="587990"/>
        </a:xfrm>
        <a:prstGeom prst="rect">
          <a:avLst/>
        </a:prstGeom>
        <a:solidFill>
          <a:srgbClr val="00B0F0"/>
        </a:solidFill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МП «Управление ЗИК»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07" y="19312"/>
        <a:ext cx="1469975" cy="587990"/>
      </dsp:txXfrm>
    </dsp:sp>
    <dsp:sp modelId="{675EFFF2-E517-43FA-8B92-6434F9FD1A89}">
      <dsp:nvSpPr>
        <dsp:cNvPr id="0" name=""/>
        <dsp:cNvSpPr/>
      </dsp:nvSpPr>
      <dsp:spPr>
        <a:xfrm>
          <a:off x="1507" y="607303"/>
          <a:ext cx="1469975" cy="1317600"/>
        </a:xfrm>
        <a:prstGeom prst="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9525" cap="flat" cmpd="sng" algn="ctr">
          <a:solidFill>
            <a:schemeClr val="tx1">
              <a:alpha val="9000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2019 г. – 785,0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2020 г. – 120,0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2021 г. – 120,0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07" y="607303"/>
        <a:ext cx="1469975" cy="1317600"/>
      </dsp:txXfrm>
    </dsp:sp>
    <dsp:sp modelId="{3CABC0F1-A9A7-42A2-B55B-EEFE2D70EB2F}">
      <dsp:nvSpPr>
        <dsp:cNvPr id="0" name=""/>
        <dsp:cNvSpPr/>
      </dsp:nvSpPr>
      <dsp:spPr>
        <a:xfrm>
          <a:off x="1677280" y="19312"/>
          <a:ext cx="1469975" cy="587990"/>
        </a:xfrm>
        <a:prstGeom prst="rect">
          <a:avLst/>
        </a:prstGeom>
        <a:solidFill>
          <a:srgbClr val="00B0F0"/>
        </a:solidFill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Субсидия МАУ «МФЦ»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77280" y="19312"/>
        <a:ext cx="1469975" cy="587990"/>
      </dsp:txXfrm>
    </dsp:sp>
    <dsp:sp modelId="{193ADC11-7306-4125-9760-ECEDBE418703}">
      <dsp:nvSpPr>
        <dsp:cNvPr id="0" name=""/>
        <dsp:cNvSpPr/>
      </dsp:nvSpPr>
      <dsp:spPr>
        <a:xfrm>
          <a:off x="1677280" y="607303"/>
          <a:ext cx="1469975" cy="1317600"/>
        </a:xfrm>
        <a:prstGeom prst="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9525" cap="flat" cmpd="sng" algn="ctr">
          <a:solidFill>
            <a:schemeClr val="tx1">
              <a:alpha val="9000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2019 г. - 2 581,3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2020 г. - 2 581,3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2021 г. - 2 603,5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77280" y="607303"/>
        <a:ext cx="1469975" cy="1317600"/>
      </dsp:txXfrm>
    </dsp:sp>
    <dsp:sp modelId="{E3A20BD9-26B3-4588-A4AE-CA5A525E9CBC}">
      <dsp:nvSpPr>
        <dsp:cNvPr id="0" name=""/>
        <dsp:cNvSpPr/>
      </dsp:nvSpPr>
      <dsp:spPr>
        <a:xfrm>
          <a:off x="3353052" y="19312"/>
          <a:ext cx="1469975" cy="587990"/>
        </a:xfrm>
        <a:prstGeom prst="rect">
          <a:avLst/>
        </a:prstGeom>
        <a:solidFill>
          <a:srgbClr val="00B0F0"/>
        </a:solidFill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Поддержка  МиСП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53052" y="19312"/>
        <a:ext cx="1469975" cy="587990"/>
      </dsp:txXfrm>
    </dsp:sp>
    <dsp:sp modelId="{4C2761BB-ECAA-43CA-80D2-58EAF23B2D2D}">
      <dsp:nvSpPr>
        <dsp:cNvPr id="0" name=""/>
        <dsp:cNvSpPr/>
      </dsp:nvSpPr>
      <dsp:spPr>
        <a:xfrm>
          <a:off x="3353052" y="607303"/>
          <a:ext cx="1469975" cy="1317600"/>
        </a:xfrm>
        <a:prstGeom prst="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9525" cap="flat" cmpd="sng" algn="ctr">
          <a:solidFill>
            <a:schemeClr val="tx1">
              <a:alpha val="9000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2019 г. - 70,0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2020 г. - 19,5 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2021 г. - 70,0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53052" y="607303"/>
        <a:ext cx="1469975" cy="1317600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88D258-89DA-4ECF-A839-F277ABB66AC7}">
      <dsp:nvSpPr>
        <dsp:cNvPr id="0" name=""/>
        <dsp:cNvSpPr/>
      </dsp:nvSpPr>
      <dsp:spPr>
        <a:xfrm>
          <a:off x="15" y="16601"/>
          <a:ext cx="1514172" cy="605668"/>
        </a:xfrm>
        <a:prstGeom prst="rect">
          <a:avLst/>
        </a:prstGeom>
        <a:solidFill>
          <a:srgbClr val="00B0F0"/>
        </a:solidFill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Субсидии на возмещение стоимости ГСМ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" y="16601"/>
        <a:ext cx="1514172" cy="605668"/>
      </dsp:txXfrm>
    </dsp:sp>
    <dsp:sp modelId="{675EFFF2-E517-43FA-8B92-6434F9FD1A89}">
      <dsp:nvSpPr>
        <dsp:cNvPr id="0" name=""/>
        <dsp:cNvSpPr/>
      </dsp:nvSpPr>
      <dsp:spPr>
        <a:xfrm>
          <a:off x="15" y="622270"/>
          <a:ext cx="1514172" cy="1449359"/>
        </a:xfrm>
        <a:prstGeom prst="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9525" cap="flat" cmpd="sng" algn="ctr">
          <a:solidFill>
            <a:schemeClr val="tx1">
              <a:alpha val="9000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2019 г. - 222,0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" y="622270"/>
        <a:ext cx="1514172" cy="1449359"/>
      </dsp:txXfrm>
    </dsp:sp>
    <dsp:sp modelId="{3CABC0F1-A9A7-42A2-B55B-EEFE2D70EB2F}">
      <dsp:nvSpPr>
        <dsp:cNvPr id="0" name=""/>
        <dsp:cNvSpPr/>
      </dsp:nvSpPr>
      <dsp:spPr>
        <a:xfrm>
          <a:off x="1726172" y="16601"/>
          <a:ext cx="1514172" cy="605668"/>
        </a:xfrm>
        <a:prstGeom prst="rect">
          <a:avLst/>
        </a:prstGeom>
        <a:solidFill>
          <a:srgbClr val="00B0F0"/>
        </a:solidFill>
        <a:ln w="95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На выполнение отдельных государственных полномочий 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26172" y="16601"/>
        <a:ext cx="1514172" cy="605668"/>
      </dsp:txXfrm>
    </dsp:sp>
    <dsp:sp modelId="{193ADC11-7306-4125-9760-ECEDBE418703}">
      <dsp:nvSpPr>
        <dsp:cNvPr id="0" name=""/>
        <dsp:cNvSpPr/>
      </dsp:nvSpPr>
      <dsp:spPr>
        <a:xfrm>
          <a:off x="1726172" y="622270"/>
          <a:ext cx="1514172" cy="1449359"/>
        </a:xfrm>
        <a:prstGeom prst="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9525" cap="flat" cmpd="sng" algn="ctr">
          <a:solidFill>
            <a:schemeClr val="tx1">
              <a:alpha val="9000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2019 г. - 145,6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2020 г. - 150,4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2021 г. - 150,4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26172" y="622270"/>
        <a:ext cx="1514172" cy="1449359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BEEA08-5CC3-4AD4-A6D1-916C1C91DE3D}">
      <dsp:nvSpPr>
        <dsp:cNvPr id="0" name=""/>
        <dsp:cNvSpPr/>
      </dsp:nvSpPr>
      <dsp:spPr>
        <a:xfrm>
          <a:off x="367240" y="0"/>
          <a:ext cx="4162062" cy="4228554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04F43-213A-4873-8F60-DA53381DACF2}">
      <dsp:nvSpPr>
        <dsp:cNvPr id="0" name=""/>
        <dsp:cNvSpPr/>
      </dsp:nvSpPr>
      <dsp:spPr>
        <a:xfrm>
          <a:off x="2390" y="1268566"/>
          <a:ext cx="1577987" cy="1691421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Государственная программа «Социальная поддержка граждан Оренбургской области» </a:t>
          </a:r>
          <a:endParaRPr lang="ru-RU" sz="1300" kern="1200" dirty="0"/>
        </a:p>
      </dsp:txBody>
      <dsp:txXfrm>
        <a:off x="2390" y="1268566"/>
        <a:ext cx="1577987" cy="1691421"/>
      </dsp:txXfrm>
    </dsp:sp>
    <dsp:sp modelId="{12C89DB7-1881-4818-88CB-E2DC03E00058}">
      <dsp:nvSpPr>
        <dsp:cNvPr id="0" name=""/>
        <dsp:cNvSpPr/>
      </dsp:nvSpPr>
      <dsp:spPr>
        <a:xfrm>
          <a:off x="1659278" y="1268566"/>
          <a:ext cx="1577987" cy="169142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Субвенции на обеспечение жильем по договору социального найма отдельных категорий граждан </a:t>
          </a:r>
          <a:endParaRPr lang="ru-RU" sz="1300" kern="1200" dirty="0"/>
        </a:p>
      </dsp:txBody>
      <dsp:txXfrm>
        <a:off x="1659278" y="1268566"/>
        <a:ext cx="1577987" cy="1691421"/>
      </dsp:txXfrm>
    </dsp:sp>
    <dsp:sp modelId="{D402C13E-BFED-4613-A4FE-D5BD88831288}">
      <dsp:nvSpPr>
        <dsp:cNvPr id="0" name=""/>
        <dsp:cNvSpPr/>
      </dsp:nvSpPr>
      <dsp:spPr>
        <a:xfrm>
          <a:off x="3316165" y="1268566"/>
          <a:ext cx="1577987" cy="169142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Субвенции по обеспечение договора найма специализированного жилого помещения детей-сирот</a:t>
          </a:r>
          <a:endParaRPr lang="ru-RU" sz="1300" kern="1200" dirty="0"/>
        </a:p>
      </dsp:txBody>
      <dsp:txXfrm>
        <a:off x="3316165" y="1268566"/>
        <a:ext cx="1577987" cy="1691421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80089F0-C174-4106-8986-90860D88F02C}">
      <dsp:nvSpPr>
        <dsp:cNvPr id="0" name=""/>
        <dsp:cNvSpPr/>
      </dsp:nvSpPr>
      <dsp:spPr>
        <a:xfrm>
          <a:off x="0" y="174177"/>
          <a:ext cx="3600399" cy="594065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Times New Roman" pitchFamily="18" charset="0"/>
              <a:cs typeface="Times New Roman" pitchFamily="18" charset="0"/>
            </a:rPr>
            <a:t>*В том числе расходы на «Благоустройство»  - реконструкцию парка в размере  5 000,0 тыс. рублей.</a:t>
          </a:r>
          <a:endParaRPr lang="ru-RU" sz="14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74177"/>
        <a:ext cx="3600399" cy="594065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1B284CF-6F02-41E8-9F46-B2D66511CEC3}">
      <dsp:nvSpPr>
        <dsp:cNvPr id="0" name=""/>
        <dsp:cNvSpPr/>
      </dsp:nvSpPr>
      <dsp:spPr>
        <a:xfrm>
          <a:off x="757877" y="757877"/>
          <a:ext cx="1993565" cy="21462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6210"/>
              </a:lnTo>
              <a:lnTo>
                <a:pt x="1993565" y="2146210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1A558A-7371-41E6-AEED-1C4C62C6CC6C}">
      <dsp:nvSpPr>
        <dsp:cNvPr id="0" name=""/>
        <dsp:cNvSpPr/>
      </dsp:nvSpPr>
      <dsp:spPr>
        <a:xfrm>
          <a:off x="757877" y="757877"/>
          <a:ext cx="159502" cy="21462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6210"/>
              </a:lnTo>
              <a:lnTo>
                <a:pt x="159502" y="2146210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FBFC54-FE75-4ADA-B8CA-1C9570C92DC3}">
      <dsp:nvSpPr>
        <dsp:cNvPr id="0" name=""/>
        <dsp:cNvSpPr/>
      </dsp:nvSpPr>
      <dsp:spPr>
        <a:xfrm>
          <a:off x="757877" y="757877"/>
          <a:ext cx="1993565" cy="10700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0025"/>
              </a:lnTo>
              <a:lnTo>
                <a:pt x="1993565" y="107002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D5944C-AD49-448A-812C-E0E4AA6AEB36}">
      <dsp:nvSpPr>
        <dsp:cNvPr id="0" name=""/>
        <dsp:cNvSpPr/>
      </dsp:nvSpPr>
      <dsp:spPr>
        <a:xfrm>
          <a:off x="757877" y="757877"/>
          <a:ext cx="159502" cy="10700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0025"/>
              </a:lnTo>
              <a:lnTo>
                <a:pt x="159502" y="107002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551C29-B8C8-4AE9-BF95-06B8C56166B9}">
      <dsp:nvSpPr>
        <dsp:cNvPr id="0" name=""/>
        <dsp:cNvSpPr/>
      </dsp:nvSpPr>
      <dsp:spPr>
        <a:xfrm>
          <a:off x="757877" y="757877"/>
          <a:ext cx="3668473" cy="28434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4303"/>
              </a:lnTo>
              <a:lnTo>
                <a:pt x="3668473" y="2684303"/>
              </a:lnTo>
              <a:lnTo>
                <a:pt x="3668473" y="284345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B8FCCA-6E15-480D-9717-3B9410157F2B}">
      <dsp:nvSpPr>
        <dsp:cNvPr id="0" name=""/>
        <dsp:cNvSpPr/>
      </dsp:nvSpPr>
      <dsp:spPr>
        <a:xfrm>
          <a:off x="757877" y="757877"/>
          <a:ext cx="1834410" cy="28434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4303"/>
              </a:lnTo>
              <a:lnTo>
                <a:pt x="1834410" y="2684303"/>
              </a:lnTo>
              <a:lnTo>
                <a:pt x="1834410" y="284345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C7DE34-8557-4A92-80D4-9B11D09FB5CF}">
      <dsp:nvSpPr>
        <dsp:cNvPr id="0" name=""/>
        <dsp:cNvSpPr/>
      </dsp:nvSpPr>
      <dsp:spPr>
        <a:xfrm>
          <a:off x="712157" y="757877"/>
          <a:ext cx="91440" cy="28434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84303"/>
              </a:lnTo>
              <a:lnTo>
                <a:pt x="46068" y="2684303"/>
              </a:lnTo>
              <a:lnTo>
                <a:pt x="46068" y="2843457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716555-2A41-4A37-8D44-1B1788F899F9}">
      <dsp:nvSpPr>
        <dsp:cNvPr id="0" name=""/>
        <dsp:cNvSpPr/>
      </dsp:nvSpPr>
      <dsp:spPr>
        <a:xfrm>
          <a:off x="0" y="0"/>
          <a:ext cx="1515754" cy="75787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Расходы на образование</a:t>
          </a:r>
          <a:endParaRPr lang="ru-RU" sz="1600" b="1" kern="1200" dirty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1515754" cy="757877"/>
      </dsp:txXfrm>
    </dsp:sp>
    <dsp:sp modelId="{A4D216D5-E897-4F50-B7F7-658830A55566}">
      <dsp:nvSpPr>
        <dsp:cNvPr id="0" name=""/>
        <dsp:cNvSpPr/>
      </dsp:nvSpPr>
      <dsp:spPr>
        <a:xfrm>
          <a:off x="348" y="3601334"/>
          <a:ext cx="1515754" cy="75787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Воспитание и обучение детей- инвалидов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8" y="3601334"/>
        <a:ext cx="1515754" cy="757877"/>
      </dsp:txXfrm>
    </dsp:sp>
    <dsp:sp modelId="{4A41D192-1D68-4BE2-B551-1C06A53DD30C}">
      <dsp:nvSpPr>
        <dsp:cNvPr id="0" name=""/>
        <dsp:cNvSpPr/>
      </dsp:nvSpPr>
      <dsp:spPr>
        <a:xfrm>
          <a:off x="1834410" y="3601334"/>
          <a:ext cx="1515754" cy="75787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Инклюзивное образование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34410" y="3601334"/>
        <a:ext cx="1515754" cy="757877"/>
      </dsp:txXfrm>
    </dsp:sp>
    <dsp:sp modelId="{885AE7A9-DB0F-44CB-ABEF-D2D9DBAD35CA}">
      <dsp:nvSpPr>
        <dsp:cNvPr id="0" name=""/>
        <dsp:cNvSpPr/>
      </dsp:nvSpPr>
      <dsp:spPr>
        <a:xfrm>
          <a:off x="3668473" y="3601334"/>
          <a:ext cx="1515754" cy="75787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Физическая культура (ремонт спортзалов)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668473" y="3601334"/>
        <a:ext cx="1515754" cy="757877"/>
      </dsp:txXfrm>
    </dsp:sp>
    <dsp:sp modelId="{4181BCCC-E12C-4052-911A-FC00B62A1F2F}">
      <dsp:nvSpPr>
        <dsp:cNvPr id="0" name=""/>
        <dsp:cNvSpPr/>
      </dsp:nvSpPr>
      <dsp:spPr>
        <a:xfrm>
          <a:off x="917379" y="1448963"/>
          <a:ext cx="1515754" cy="75787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Госстандарт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17379" y="1448963"/>
        <a:ext cx="1515754" cy="757877"/>
      </dsp:txXfrm>
    </dsp:sp>
    <dsp:sp modelId="{A7871BCD-39F3-40AF-9B60-BE75013B333C}">
      <dsp:nvSpPr>
        <dsp:cNvPr id="0" name=""/>
        <dsp:cNvSpPr/>
      </dsp:nvSpPr>
      <dsp:spPr>
        <a:xfrm>
          <a:off x="2751442" y="1448963"/>
          <a:ext cx="1515754" cy="75787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Организация питание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51442" y="1448963"/>
        <a:ext cx="1515754" cy="757877"/>
      </dsp:txXfrm>
    </dsp:sp>
    <dsp:sp modelId="{9A4F6DB4-2F72-4701-A479-C3C0034929FB}">
      <dsp:nvSpPr>
        <dsp:cNvPr id="0" name=""/>
        <dsp:cNvSpPr/>
      </dsp:nvSpPr>
      <dsp:spPr>
        <a:xfrm>
          <a:off x="917379" y="2525149"/>
          <a:ext cx="1515754" cy="75787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Полномочия по опеки и попечительству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17379" y="2525149"/>
        <a:ext cx="1515754" cy="757877"/>
      </dsp:txXfrm>
    </dsp:sp>
    <dsp:sp modelId="{B75D8326-0924-4F49-ADAF-FE5641F4D586}">
      <dsp:nvSpPr>
        <dsp:cNvPr id="0" name=""/>
        <dsp:cNvSpPr/>
      </dsp:nvSpPr>
      <dsp:spPr>
        <a:xfrm>
          <a:off x="2751442" y="2525149"/>
          <a:ext cx="1515754" cy="75787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Финансирование социально – значимых мероприятий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51442" y="2525149"/>
        <a:ext cx="1515754" cy="757877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B96A068-BAB3-4B0D-8A3B-92B7E9A1E62C}">
      <dsp:nvSpPr>
        <dsp:cNvPr id="0" name=""/>
        <dsp:cNvSpPr/>
      </dsp:nvSpPr>
      <dsp:spPr>
        <a:xfrm>
          <a:off x="2534411" y="1459048"/>
          <a:ext cx="143636" cy="1800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0238"/>
              </a:lnTo>
              <a:lnTo>
                <a:pt x="143636" y="1800238"/>
              </a:lnTo>
            </a:path>
          </a:pathLst>
        </a:custGeom>
        <a:noFill/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D9A040-973D-4A76-AAAD-5E815E5F6B0E}">
      <dsp:nvSpPr>
        <dsp:cNvPr id="0" name=""/>
        <dsp:cNvSpPr/>
      </dsp:nvSpPr>
      <dsp:spPr>
        <a:xfrm>
          <a:off x="2534411" y="1459048"/>
          <a:ext cx="143636" cy="11203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361"/>
              </a:lnTo>
              <a:lnTo>
                <a:pt x="143636" y="1120361"/>
              </a:lnTo>
            </a:path>
          </a:pathLst>
        </a:custGeom>
        <a:noFill/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18AC15-AA7C-42CD-B0C3-D31FF7513695}">
      <dsp:nvSpPr>
        <dsp:cNvPr id="0" name=""/>
        <dsp:cNvSpPr/>
      </dsp:nvSpPr>
      <dsp:spPr>
        <a:xfrm>
          <a:off x="2534411" y="1459048"/>
          <a:ext cx="143636" cy="440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0484"/>
              </a:lnTo>
              <a:lnTo>
                <a:pt x="143636" y="440484"/>
              </a:lnTo>
            </a:path>
          </a:pathLst>
        </a:custGeom>
        <a:noFill/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0833CD-C318-4055-BD56-135279049D97}">
      <dsp:nvSpPr>
        <dsp:cNvPr id="0" name=""/>
        <dsp:cNvSpPr/>
      </dsp:nvSpPr>
      <dsp:spPr>
        <a:xfrm>
          <a:off x="1698251" y="779170"/>
          <a:ext cx="1219190" cy="2010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545"/>
              </a:lnTo>
              <a:lnTo>
                <a:pt x="1219190" y="100545"/>
              </a:lnTo>
              <a:lnTo>
                <a:pt x="1219190" y="201090"/>
              </a:lnTo>
            </a:path>
          </a:pathLst>
        </a:custGeom>
        <a:noFill/>
        <a:ln w="2540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A33153-1A1C-496E-A789-8D202750A164}">
      <dsp:nvSpPr>
        <dsp:cNvPr id="0" name=""/>
        <dsp:cNvSpPr/>
      </dsp:nvSpPr>
      <dsp:spPr>
        <a:xfrm>
          <a:off x="1264166" y="1459048"/>
          <a:ext cx="181043" cy="18066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6669"/>
              </a:lnTo>
              <a:lnTo>
                <a:pt x="181043" y="1806669"/>
              </a:lnTo>
            </a:path>
          </a:pathLst>
        </a:custGeom>
        <a:noFill/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57EA25-33CE-4594-A31B-F9B4699E9E01}">
      <dsp:nvSpPr>
        <dsp:cNvPr id="0" name=""/>
        <dsp:cNvSpPr/>
      </dsp:nvSpPr>
      <dsp:spPr>
        <a:xfrm>
          <a:off x="1264166" y="1459048"/>
          <a:ext cx="157841" cy="11203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361"/>
              </a:lnTo>
              <a:lnTo>
                <a:pt x="157841" y="1120361"/>
              </a:lnTo>
            </a:path>
          </a:pathLst>
        </a:custGeom>
        <a:noFill/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516B68-FBB4-4E87-9378-A749273AF516}">
      <dsp:nvSpPr>
        <dsp:cNvPr id="0" name=""/>
        <dsp:cNvSpPr/>
      </dsp:nvSpPr>
      <dsp:spPr>
        <a:xfrm>
          <a:off x="1264166" y="1459048"/>
          <a:ext cx="157841" cy="440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0484"/>
              </a:lnTo>
              <a:lnTo>
                <a:pt x="157841" y="440484"/>
              </a:lnTo>
            </a:path>
          </a:pathLst>
        </a:custGeom>
        <a:noFill/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0493F9-D634-4ECC-A622-5D56F33DAEAF}">
      <dsp:nvSpPr>
        <dsp:cNvPr id="0" name=""/>
        <dsp:cNvSpPr/>
      </dsp:nvSpPr>
      <dsp:spPr>
        <a:xfrm>
          <a:off x="1639357" y="779170"/>
          <a:ext cx="91440" cy="201090"/>
        </a:xfrm>
        <a:custGeom>
          <a:avLst/>
          <a:gdLst/>
          <a:ahLst/>
          <a:cxnLst/>
          <a:rect l="0" t="0" r="0" b="0"/>
          <a:pathLst>
            <a:path>
              <a:moveTo>
                <a:pt x="58893" y="0"/>
              </a:moveTo>
              <a:lnTo>
                <a:pt x="58893" y="100545"/>
              </a:lnTo>
              <a:lnTo>
                <a:pt x="45720" y="100545"/>
              </a:lnTo>
              <a:lnTo>
                <a:pt x="45720" y="201090"/>
              </a:lnTo>
            </a:path>
          </a:pathLst>
        </a:custGeom>
        <a:noFill/>
        <a:ln w="2540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989A71-8FEB-4E2F-B8BD-F8A18AD33F72}">
      <dsp:nvSpPr>
        <dsp:cNvPr id="0" name=""/>
        <dsp:cNvSpPr/>
      </dsp:nvSpPr>
      <dsp:spPr>
        <a:xfrm>
          <a:off x="96031" y="1459048"/>
          <a:ext cx="143636" cy="1800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0238"/>
              </a:lnTo>
              <a:lnTo>
                <a:pt x="143636" y="1800238"/>
              </a:lnTo>
            </a:path>
          </a:pathLst>
        </a:custGeom>
        <a:noFill/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923B3E-E518-4B56-93D0-175231DEB9F1}">
      <dsp:nvSpPr>
        <dsp:cNvPr id="0" name=""/>
        <dsp:cNvSpPr/>
      </dsp:nvSpPr>
      <dsp:spPr>
        <a:xfrm>
          <a:off x="96031" y="1459048"/>
          <a:ext cx="143636" cy="11203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361"/>
              </a:lnTo>
              <a:lnTo>
                <a:pt x="143636" y="1120361"/>
              </a:lnTo>
            </a:path>
          </a:pathLst>
        </a:custGeom>
        <a:noFill/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250E38-A287-402A-A581-DF7811A30C1F}">
      <dsp:nvSpPr>
        <dsp:cNvPr id="0" name=""/>
        <dsp:cNvSpPr/>
      </dsp:nvSpPr>
      <dsp:spPr>
        <a:xfrm>
          <a:off x="96031" y="1459048"/>
          <a:ext cx="143636" cy="440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0484"/>
              </a:lnTo>
              <a:lnTo>
                <a:pt x="143636" y="440484"/>
              </a:lnTo>
            </a:path>
          </a:pathLst>
        </a:custGeom>
        <a:noFill/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91F90E-C00E-4465-8712-F4B1F33C6675}">
      <dsp:nvSpPr>
        <dsp:cNvPr id="0" name=""/>
        <dsp:cNvSpPr/>
      </dsp:nvSpPr>
      <dsp:spPr>
        <a:xfrm>
          <a:off x="479060" y="779170"/>
          <a:ext cx="1219190" cy="201090"/>
        </a:xfrm>
        <a:custGeom>
          <a:avLst/>
          <a:gdLst/>
          <a:ahLst/>
          <a:cxnLst/>
          <a:rect l="0" t="0" r="0" b="0"/>
          <a:pathLst>
            <a:path>
              <a:moveTo>
                <a:pt x="1219190" y="0"/>
              </a:moveTo>
              <a:lnTo>
                <a:pt x="1219190" y="100545"/>
              </a:lnTo>
              <a:lnTo>
                <a:pt x="0" y="100545"/>
              </a:lnTo>
              <a:lnTo>
                <a:pt x="0" y="201090"/>
              </a:lnTo>
            </a:path>
          </a:pathLst>
        </a:custGeom>
        <a:noFill/>
        <a:ln w="2540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66D6EE-2CE6-4FCF-9D0D-14B2DBCD9451}">
      <dsp:nvSpPr>
        <dsp:cNvPr id="0" name=""/>
        <dsp:cNvSpPr/>
      </dsp:nvSpPr>
      <dsp:spPr>
        <a:xfrm>
          <a:off x="876221" y="29711"/>
          <a:ext cx="1644058" cy="749459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Культура, кинематография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876221" y="29711"/>
        <a:ext cx="1644058" cy="749459"/>
      </dsp:txXfrm>
    </dsp:sp>
    <dsp:sp modelId="{F0A86CB2-9F5A-448B-BA41-515C6BE144C9}">
      <dsp:nvSpPr>
        <dsp:cNvPr id="0" name=""/>
        <dsp:cNvSpPr/>
      </dsp:nvSpPr>
      <dsp:spPr>
        <a:xfrm>
          <a:off x="273" y="980261"/>
          <a:ext cx="957573" cy="478786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Культура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3" y="980261"/>
        <a:ext cx="957573" cy="478786"/>
      </dsp:txXfrm>
    </dsp:sp>
    <dsp:sp modelId="{05D54EFE-FB3A-4CC7-8EBA-D1CB9B785C38}">
      <dsp:nvSpPr>
        <dsp:cNvPr id="0" name=""/>
        <dsp:cNvSpPr/>
      </dsp:nvSpPr>
      <dsp:spPr>
        <a:xfrm>
          <a:off x="239667" y="1660138"/>
          <a:ext cx="957573" cy="478786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2019 г. - 26 466,8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9667" y="1660138"/>
        <a:ext cx="957573" cy="478786"/>
      </dsp:txXfrm>
    </dsp:sp>
    <dsp:sp modelId="{B0367FA6-ADCD-4515-ABEA-C22E270CAE6E}">
      <dsp:nvSpPr>
        <dsp:cNvPr id="0" name=""/>
        <dsp:cNvSpPr/>
      </dsp:nvSpPr>
      <dsp:spPr>
        <a:xfrm>
          <a:off x="239667" y="2340016"/>
          <a:ext cx="957573" cy="478786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2020 г. - 25 969,2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9667" y="2340016"/>
        <a:ext cx="957573" cy="478786"/>
      </dsp:txXfrm>
    </dsp:sp>
    <dsp:sp modelId="{C3FECCFD-F9FB-4C2B-8BF7-C00086F5330B}">
      <dsp:nvSpPr>
        <dsp:cNvPr id="0" name=""/>
        <dsp:cNvSpPr/>
      </dsp:nvSpPr>
      <dsp:spPr>
        <a:xfrm>
          <a:off x="239667" y="3019893"/>
          <a:ext cx="957573" cy="478786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2021 г. - 25 956,2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9667" y="3019893"/>
        <a:ext cx="957573" cy="478786"/>
      </dsp:txXfrm>
    </dsp:sp>
    <dsp:sp modelId="{144FEA56-AB7B-410A-8308-5EEA440F5EDD}">
      <dsp:nvSpPr>
        <dsp:cNvPr id="0" name=""/>
        <dsp:cNvSpPr/>
      </dsp:nvSpPr>
      <dsp:spPr>
        <a:xfrm>
          <a:off x="1158938" y="980261"/>
          <a:ext cx="1052277" cy="478786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Кинематография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58938" y="980261"/>
        <a:ext cx="1052277" cy="478786"/>
      </dsp:txXfrm>
    </dsp:sp>
    <dsp:sp modelId="{E1F01F2C-A859-47F0-ADE7-0798AEE90C6A}">
      <dsp:nvSpPr>
        <dsp:cNvPr id="0" name=""/>
        <dsp:cNvSpPr/>
      </dsp:nvSpPr>
      <dsp:spPr>
        <a:xfrm>
          <a:off x="1422007" y="1660138"/>
          <a:ext cx="1036391" cy="478786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2019 г. -    626,2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22007" y="1660138"/>
        <a:ext cx="1036391" cy="478786"/>
      </dsp:txXfrm>
    </dsp:sp>
    <dsp:sp modelId="{188BE143-0076-4641-8C5A-36FAE2A15E5C}">
      <dsp:nvSpPr>
        <dsp:cNvPr id="0" name=""/>
        <dsp:cNvSpPr/>
      </dsp:nvSpPr>
      <dsp:spPr>
        <a:xfrm>
          <a:off x="1422007" y="2340016"/>
          <a:ext cx="1036391" cy="478786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2020 г. -     630,0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22007" y="2340016"/>
        <a:ext cx="1036391" cy="478786"/>
      </dsp:txXfrm>
    </dsp:sp>
    <dsp:sp modelId="{4E7313E4-4C0B-4304-B679-A17E85926E93}">
      <dsp:nvSpPr>
        <dsp:cNvPr id="0" name=""/>
        <dsp:cNvSpPr/>
      </dsp:nvSpPr>
      <dsp:spPr>
        <a:xfrm>
          <a:off x="1445209" y="3026323"/>
          <a:ext cx="1054949" cy="478786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2020 г. -      630,0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45209" y="3026323"/>
        <a:ext cx="1054949" cy="478786"/>
      </dsp:txXfrm>
    </dsp:sp>
    <dsp:sp modelId="{E6A42E6F-BB76-4AB0-883F-4719BEEE8B5C}">
      <dsp:nvSpPr>
        <dsp:cNvPr id="0" name=""/>
        <dsp:cNvSpPr/>
      </dsp:nvSpPr>
      <dsp:spPr>
        <a:xfrm>
          <a:off x="2438654" y="980261"/>
          <a:ext cx="957573" cy="478786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Другие вопросы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438654" y="980261"/>
        <a:ext cx="957573" cy="478786"/>
      </dsp:txXfrm>
    </dsp:sp>
    <dsp:sp modelId="{CFEC60BE-BF11-4391-8B50-78AB59126FBF}">
      <dsp:nvSpPr>
        <dsp:cNvPr id="0" name=""/>
        <dsp:cNvSpPr/>
      </dsp:nvSpPr>
      <dsp:spPr>
        <a:xfrm>
          <a:off x="2678048" y="1660138"/>
          <a:ext cx="957573" cy="478786"/>
        </a:xfrm>
        <a:prstGeom prst="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2019 г. - 20 272,7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78048" y="1660138"/>
        <a:ext cx="957573" cy="478786"/>
      </dsp:txXfrm>
    </dsp:sp>
    <dsp:sp modelId="{7220DC6F-24D8-4E92-AE0D-227B1279BD2F}">
      <dsp:nvSpPr>
        <dsp:cNvPr id="0" name=""/>
        <dsp:cNvSpPr/>
      </dsp:nvSpPr>
      <dsp:spPr>
        <a:xfrm>
          <a:off x="2678048" y="2340016"/>
          <a:ext cx="957573" cy="478786"/>
        </a:xfrm>
        <a:prstGeom prst="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2020 г. - 16 619,7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78048" y="2340016"/>
        <a:ext cx="957573" cy="478786"/>
      </dsp:txXfrm>
    </dsp:sp>
    <dsp:sp modelId="{6A419B81-8EA1-4990-963B-40A13B63ABDC}">
      <dsp:nvSpPr>
        <dsp:cNvPr id="0" name=""/>
        <dsp:cNvSpPr/>
      </dsp:nvSpPr>
      <dsp:spPr>
        <a:xfrm>
          <a:off x="2678048" y="3019893"/>
          <a:ext cx="957573" cy="478786"/>
        </a:xfrm>
        <a:prstGeom prst="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2021 г. -  17 488,4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78048" y="3019893"/>
        <a:ext cx="957573" cy="478786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6592DA-2BA9-4D56-80F3-C41701F3C341}">
      <dsp:nvSpPr>
        <dsp:cNvPr id="0" name=""/>
        <dsp:cNvSpPr/>
      </dsp:nvSpPr>
      <dsp:spPr>
        <a:xfrm>
          <a:off x="69819" y="1843"/>
          <a:ext cx="3604776" cy="935857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содержанию детей в замещающих семьях 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9819" y="1843"/>
        <a:ext cx="3604776" cy="935857"/>
      </dsp:txXfrm>
    </dsp:sp>
    <dsp:sp modelId="{A4182FDF-10FB-4398-A3ED-862F1D24808A}">
      <dsp:nvSpPr>
        <dsp:cNvPr id="0" name=""/>
        <dsp:cNvSpPr/>
      </dsp:nvSpPr>
      <dsp:spPr>
        <a:xfrm>
          <a:off x="0" y="1008116"/>
          <a:ext cx="813842" cy="9358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175" cap="flat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latin typeface="Times New Roman" pitchFamily="18" charset="0"/>
              <a:cs typeface="Times New Roman" pitchFamily="18" charset="0"/>
            </a:rPr>
            <a:t>доплата к пенсиям муниципальным служащим </a:t>
          </a:r>
          <a:endParaRPr lang="ru-RU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008116"/>
        <a:ext cx="813842" cy="935857"/>
      </dsp:txXfrm>
    </dsp:sp>
    <dsp:sp modelId="{66B50318-C2BE-451B-A5CD-B80A9B0BD86B}">
      <dsp:nvSpPr>
        <dsp:cNvPr id="0" name=""/>
        <dsp:cNvSpPr/>
      </dsp:nvSpPr>
      <dsp:spPr>
        <a:xfrm>
          <a:off x="891896" y="1029650"/>
          <a:ext cx="980313" cy="9358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175" cap="flat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latin typeface="Times New Roman" pitchFamily="18" charset="0"/>
              <a:cs typeface="Times New Roman" pitchFamily="18" charset="0"/>
            </a:rPr>
            <a:t>компенсации части родительской платы</a:t>
          </a:r>
          <a:endParaRPr lang="ru-RU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91896" y="1029650"/>
        <a:ext cx="980313" cy="935857"/>
      </dsp:txXfrm>
    </dsp:sp>
    <dsp:sp modelId="{6E5CC975-1937-4F05-9A3F-91A371765337}">
      <dsp:nvSpPr>
        <dsp:cNvPr id="0" name=""/>
        <dsp:cNvSpPr/>
      </dsp:nvSpPr>
      <dsp:spPr>
        <a:xfrm>
          <a:off x="1932835" y="1029649"/>
          <a:ext cx="1680801" cy="9358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175" cap="flat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обеспечение жильем молодых семей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32835" y="1029649"/>
        <a:ext cx="1680801" cy="935857"/>
      </dsp:txXfrm>
    </dsp:sp>
    <dsp:sp modelId="{EF40C934-C33B-4E5A-A758-6A052647D7C0}">
      <dsp:nvSpPr>
        <dsp:cNvPr id="0" name=""/>
        <dsp:cNvSpPr/>
      </dsp:nvSpPr>
      <dsp:spPr>
        <a:xfrm>
          <a:off x="0" y="2002157"/>
          <a:ext cx="810668" cy="109418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175" cap="flat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latin typeface="Times New Roman" pitchFamily="18" charset="0"/>
              <a:cs typeface="Times New Roman" pitchFamily="18" charset="0"/>
            </a:rPr>
            <a:t>отдых детей в каникулярное время</a:t>
          </a:r>
          <a:endParaRPr lang="ru-RU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002157"/>
        <a:ext cx="810668" cy="1094186"/>
      </dsp:txXfrm>
    </dsp:sp>
    <dsp:sp modelId="{1DA433F5-D531-4EF8-946E-428F4381B35D}">
      <dsp:nvSpPr>
        <dsp:cNvPr id="0" name=""/>
        <dsp:cNvSpPr/>
      </dsp:nvSpPr>
      <dsp:spPr>
        <a:xfrm>
          <a:off x="936103" y="2002737"/>
          <a:ext cx="958242" cy="109360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175" cap="flat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latin typeface="Times New Roman" pitchFamily="18" charset="0"/>
              <a:cs typeface="Times New Roman" pitchFamily="18" charset="0"/>
            </a:rPr>
            <a:t> поддержка социально ориентированных некоммерческих организаций</a:t>
          </a:r>
          <a:endParaRPr lang="ru-RU" sz="1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36103" y="2002737"/>
        <a:ext cx="958242" cy="109360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0E49A0-9C83-4C0D-9F17-3C058C10534C}">
      <dsp:nvSpPr>
        <dsp:cNvPr id="0" name=""/>
        <dsp:cNvSpPr/>
      </dsp:nvSpPr>
      <dsp:spPr>
        <a:xfrm rot="5400000">
          <a:off x="-196146" y="197406"/>
          <a:ext cx="1307641" cy="915348"/>
        </a:xfrm>
        <a:prstGeom prst="chevron">
          <a:avLst/>
        </a:prstGeom>
        <a:solidFill>
          <a:schemeClr val="accent6">
            <a:lumMod val="75000"/>
          </a:schemeClr>
        </a:solidFill>
        <a:ln w="9525" cap="flat" cmpd="sng" algn="ctr">
          <a:solidFill>
            <a:schemeClr val="tx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2021 г.       119 842,5</a:t>
          </a:r>
          <a:endParaRPr lang="ru-RU" sz="1200" kern="1200" dirty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-196146" y="197406"/>
        <a:ext cx="1307641" cy="915348"/>
      </dsp:txXfrm>
    </dsp:sp>
    <dsp:sp modelId="{8CCCC7F3-6EB8-4BAF-80E9-B59129B3ED5A}">
      <dsp:nvSpPr>
        <dsp:cNvPr id="0" name=""/>
        <dsp:cNvSpPr/>
      </dsp:nvSpPr>
      <dsp:spPr>
        <a:xfrm rot="5400000">
          <a:off x="2480963" y="-1564354"/>
          <a:ext cx="849966" cy="3981195"/>
        </a:xfrm>
        <a:prstGeom prst="round2SameRect">
          <a:avLst/>
        </a:prstGeom>
        <a:solidFill>
          <a:srgbClr val="00B0F0">
            <a:alpha val="90000"/>
          </a:srgbClr>
        </a:solidFill>
        <a:ln w="9525" cap="flat" cmpd="sng" algn="ctr">
          <a:solidFill>
            <a:schemeClr val="tx1"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Налоговые -    113 859,5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Неналоговые – 5 983,0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2480963" y="-1564354"/>
        <a:ext cx="849966" cy="3981195"/>
      </dsp:txXfrm>
    </dsp:sp>
    <dsp:sp modelId="{979DF802-D149-4F69-BA4F-181A7B20FB48}">
      <dsp:nvSpPr>
        <dsp:cNvPr id="0" name=""/>
        <dsp:cNvSpPr/>
      </dsp:nvSpPr>
      <dsp:spPr>
        <a:xfrm rot="5400000">
          <a:off x="-196146" y="1306521"/>
          <a:ext cx="1307641" cy="915348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9525" cap="flat" cmpd="sng" algn="ctr">
          <a:solidFill>
            <a:schemeClr val="tx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2020 г.       114 273,5</a:t>
          </a:r>
          <a:endParaRPr lang="ru-RU" sz="1200" kern="1200" dirty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-196146" y="1306521"/>
        <a:ext cx="1307641" cy="915348"/>
      </dsp:txXfrm>
    </dsp:sp>
    <dsp:sp modelId="{E0A2BDC2-4B0B-439C-817F-76ACAE9EF57B}">
      <dsp:nvSpPr>
        <dsp:cNvPr id="0" name=""/>
        <dsp:cNvSpPr/>
      </dsp:nvSpPr>
      <dsp:spPr>
        <a:xfrm rot="5400000">
          <a:off x="2480963" y="-455238"/>
          <a:ext cx="849966" cy="3981195"/>
        </a:xfrm>
        <a:prstGeom prst="round2SameRect">
          <a:avLst/>
        </a:prstGeom>
        <a:solidFill>
          <a:srgbClr val="00B0F0">
            <a:alpha val="90000"/>
          </a:srgbClr>
        </a:solidFill>
        <a:ln w="9525" cap="flat" cmpd="sng" algn="ctr">
          <a:solidFill>
            <a:schemeClr val="tx1"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Налоговые  -108 390,5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Неналоговые - 5 883,0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2480963" y="-455238"/>
        <a:ext cx="849966" cy="3981195"/>
      </dsp:txXfrm>
    </dsp:sp>
    <dsp:sp modelId="{FAC3DD87-5001-486E-96FE-1F4DA88A3614}">
      <dsp:nvSpPr>
        <dsp:cNvPr id="0" name=""/>
        <dsp:cNvSpPr/>
      </dsp:nvSpPr>
      <dsp:spPr>
        <a:xfrm rot="5400000">
          <a:off x="-196146" y="2415636"/>
          <a:ext cx="1307641" cy="915348"/>
        </a:xfrm>
        <a:prstGeom prst="chevron">
          <a:avLst/>
        </a:prstGeom>
        <a:solidFill>
          <a:schemeClr val="accent6">
            <a:lumMod val="40000"/>
            <a:lumOff val="60000"/>
          </a:schemeClr>
        </a:solidFill>
        <a:ln w="9525" cap="flat" cmpd="sng" algn="ctr">
          <a:solidFill>
            <a:schemeClr val="tx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2019 г.       108 383,5</a:t>
          </a:r>
          <a:endParaRPr lang="ru-RU" sz="1200" kern="1200" dirty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-196146" y="2415636"/>
        <a:ext cx="1307641" cy="915348"/>
      </dsp:txXfrm>
    </dsp:sp>
    <dsp:sp modelId="{7D388DD3-4625-4241-8DD9-89CF77EB681B}">
      <dsp:nvSpPr>
        <dsp:cNvPr id="0" name=""/>
        <dsp:cNvSpPr/>
      </dsp:nvSpPr>
      <dsp:spPr>
        <a:xfrm rot="5400000">
          <a:off x="2480963" y="653876"/>
          <a:ext cx="849966" cy="3981195"/>
        </a:xfrm>
        <a:prstGeom prst="round2SameRect">
          <a:avLst/>
        </a:prstGeom>
        <a:solidFill>
          <a:srgbClr val="00B0F0"/>
        </a:solidFill>
        <a:ln w="9525" cap="flat" cmpd="sng" algn="ctr">
          <a:solidFill>
            <a:schemeClr val="tx1"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Налоговые – 102 614,5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Неналоговые - 5 769,0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2480963" y="653876"/>
        <a:ext cx="849966" cy="3981195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396B477-9504-4A8B-B985-36D771DCA1B9}">
      <dsp:nvSpPr>
        <dsp:cNvPr id="0" name=""/>
        <dsp:cNvSpPr/>
      </dsp:nvSpPr>
      <dsp:spPr>
        <a:xfrm>
          <a:off x="0" y="672"/>
          <a:ext cx="1791815" cy="336959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31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0" kern="1200" baseline="0" dirty="0" smtClean="0">
              <a:latin typeface="Times New Roman" pitchFamily="18" charset="0"/>
              <a:cs typeface="Times New Roman" pitchFamily="18" charset="0"/>
            </a:rPr>
            <a:t>Структура расходов</a:t>
          </a:r>
          <a:endParaRPr lang="ru-RU" sz="1400" b="0" i="0" kern="1200" baseline="0" dirty="0">
            <a:latin typeface="Times New Roman" pitchFamily="18" charset="0"/>
            <a:cs typeface="Times New Roman" pitchFamily="18" charset="0"/>
          </a:endParaRPr>
        </a:p>
      </dsp:txBody>
      <dsp:txXfrm>
        <a:off x="0" y="672"/>
        <a:ext cx="1791815" cy="336959"/>
      </dsp:txXfrm>
    </dsp:sp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0B49B4D-4053-4125-817D-FE61C4B8F322}">
      <dsp:nvSpPr>
        <dsp:cNvPr id="0" name=""/>
        <dsp:cNvSpPr/>
      </dsp:nvSpPr>
      <dsp:spPr>
        <a:xfrm>
          <a:off x="1307" y="1517498"/>
          <a:ext cx="1593528" cy="63741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Областной бюджет</a:t>
          </a:r>
          <a:endParaRPr lang="ru-RU" sz="1500" kern="1200" dirty="0"/>
        </a:p>
      </dsp:txBody>
      <dsp:txXfrm>
        <a:off x="1307" y="1517498"/>
        <a:ext cx="1593528" cy="637411"/>
      </dsp:txXfrm>
    </dsp:sp>
    <dsp:sp modelId="{48B7E16C-32C6-4BBD-82C9-CAD045D3F622}">
      <dsp:nvSpPr>
        <dsp:cNvPr id="0" name=""/>
        <dsp:cNvSpPr/>
      </dsp:nvSpPr>
      <dsp:spPr>
        <a:xfrm>
          <a:off x="1435483" y="1517498"/>
          <a:ext cx="1593528" cy="63741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Районный бюджет *</a:t>
          </a:r>
          <a:endParaRPr lang="ru-RU" sz="1500" kern="1200" dirty="0"/>
        </a:p>
      </dsp:txBody>
      <dsp:txXfrm>
        <a:off x="1435483" y="1517498"/>
        <a:ext cx="1593528" cy="637411"/>
      </dsp:txXfrm>
    </dsp:sp>
    <dsp:sp modelId="{D80B2B74-76B3-4F4F-9F15-B2FE20CF4926}">
      <dsp:nvSpPr>
        <dsp:cNvPr id="0" name=""/>
        <dsp:cNvSpPr/>
      </dsp:nvSpPr>
      <dsp:spPr>
        <a:xfrm>
          <a:off x="2869659" y="1517498"/>
          <a:ext cx="1593528" cy="63741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Бюджет поселений</a:t>
          </a:r>
          <a:endParaRPr lang="ru-RU" sz="1500" kern="1200" dirty="0"/>
        </a:p>
      </dsp:txBody>
      <dsp:txXfrm>
        <a:off x="2869659" y="1517498"/>
        <a:ext cx="1593528" cy="637411"/>
      </dsp:txXfrm>
    </dsp:sp>
  </dsp:spTree>
</dsp:drawing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32A4B96-EC8E-458B-B5A7-17D81A9065DF}">
      <dsp:nvSpPr>
        <dsp:cNvPr id="0" name=""/>
        <dsp:cNvSpPr/>
      </dsp:nvSpPr>
      <dsp:spPr>
        <a:xfrm>
          <a:off x="0" y="2923"/>
          <a:ext cx="3528391" cy="786239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* в том числе за счет средств районного бюджета в сумме 360,0 тыс. рублей ежегодно.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923"/>
        <a:ext cx="3528391" cy="786239"/>
      </dsp:txXfrm>
    </dsp:sp>
  </dsp:spTree>
</dsp:drawing>
</file>

<file path=ppt/diagrams/drawing2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E523DA5-FA73-4622-A90A-12FF0F26B1A2}">
      <dsp:nvSpPr>
        <dsp:cNvPr id="0" name=""/>
        <dsp:cNvSpPr/>
      </dsp:nvSpPr>
      <dsp:spPr>
        <a:xfrm>
          <a:off x="72009" y="0"/>
          <a:ext cx="1194926" cy="66384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tx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МБТ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72009" y="0"/>
        <a:ext cx="1194926" cy="66384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77C0FE-430A-45E2-AD29-93B91FBBE8B3}">
      <dsp:nvSpPr>
        <dsp:cNvPr id="0" name=""/>
        <dsp:cNvSpPr/>
      </dsp:nvSpPr>
      <dsp:spPr>
        <a:xfrm>
          <a:off x="0" y="159"/>
          <a:ext cx="4248472" cy="52290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* Снижение в 2020 -2021 годах связано с изменением налогооблагаемой базы. 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59"/>
        <a:ext cx="4248472" cy="5229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5451008-0112-47F2-8DC4-AC85C32E9CA1}">
      <dsp:nvSpPr>
        <dsp:cNvPr id="0" name=""/>
        <dsp:cNvSpPr/>
      </dsp:nvSpPr>
      <dsp:spPr>
        <a:xfrm>
          <a:off x="675" y="264845"/>
          <a:ext cx="1439597" cy="105448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Times New Roman" pitchFamily="18" charset="0"/>
              <a:cs typeface="Times New Roman" pitchFamily="18" charset="0"/>
            </a:rPr>
            <a:t>ЕНВД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75" y="264845"/>
        <a:ext cx="1439597" cy="1054484"/>
      </dsp:txXfrm>
    </dsp:sp>
    <dsp:sp modelId="{7F5C0BCA-949F-43A4-A8E0-139248A1CD61}">
      <dsp:nvSpPr>
        <dsp:cNvPr id="0" name=""/>
        <dsp:cNvSpPr/>
      </dsp:nvSpPr>
      <dsp:spPr>
        <a:xfrm>
          <a:off x="1566957" y="613577"/>
          <a:ext cx="305194" cy="3570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latin typeface="Times New Roman" pitchFamily="18" charset="0"/>
            <a:cs typeface="Times New Roman" pitchFamily="18" charset="0"/>
          </a:endParaRPr>
        </a:p>
      </dsp:txBody>
      <dsp:txXfrm>
        <a:off x="1566957" y="613577"/>
        <a:ext cx="305194" cy="357020"/>
      </dsp:txXfrm>
    </dsp:sp>
    <dsp:sp modelId="{C1CC010A-8E6A-4816-9394-46AB86823383}">
      <dsp:nvSpPr>
        <dsp:cNvPr id="0" name=""/>
        <dsp:cNvSpPr/>
      </dsp:nvSpPr>
      <dsp:spPr>
        <a:xfrm>
          <a:off x="2016111" y="264845"/>
          <a:ext cx="1439597" cy="1054484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индекс снижения начислений по налогу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16111" y="264845"/>
        <a:ext cx="1439597" cy="105448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7ED0176-3617-4206-ADBA-477FB6D5929D}">
      <dsp:nvSpPr>
        <dsp:cNvPr id="0" name=""/>
        <dsp:cNvSpPr/>
      </dsp:nvSpPr>
      <dsp:spPr>
        <a:xfrm>
          <a:off x="3150" y="266685"/>
          <a:ext cx="1118374" cy="1118374"/>
        </a:xfrm>
        <a:prstGeom prst="ellipse">
          <a:avLst/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Times New Roman" pitchFamily="18" charset="0"/>
              <a:cs typeface="Times New Roman" pitchFamily="18" charset="0"/>
            </a:rPr>
            <a:t>Доходы </a:t>
          </a: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сельхозтоваропроизводителя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50" y="266685"/>
        <a:ext cx="1118374" cy="1118374"/>
      </dsp:txXfrm>
    </dsp:sp>
    <dsp:sp modelId="{76034CC2-BB1B-41A9-B6BF-5A21A6E4EBDD}">
      <dsp:nvSpPr>
        <dsp:cNvPr id="0" name=""/>
        <dsp:cNvSpPr/>
      </dsp:nvSpPr>
      <dsp:spPr>
        <a:xfrm>
          <a:off x="238008" y="1475871"/>
          <a:ext cx="648657" cy="648657"/>
        </a:xfrm>
        <a:prstGeom prst="mathMinus">
          <a:avLst/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>
            <a:latin typeface="Times New Roman" pitchFamily="18" charset="0"/>
            <a:cs typeface="Times New Roman" pitchFamily="18" charset="0"/>
          </a:endParaRPr>
        </a:p>
      </dsp:txBody>
      <dsp:txXfrm>
        <a:off x="238008" y="1475871"/>
        <a:ext cx="648657" cy="648657"/>
      </dsp:txXfrm>
    </dsp:sp>
    <dsp:sp modelId="{1409E90B-A658-4CC0-8CDC-2FE14DA40A50}">
      <dsp:nvSpPr>
        <dsp:cNvPr id="0" name=""/>
        <dsp:cNvSpPr/>
      </dsp:nvSpPr>
      <dsp:spPr>
        <a:xfrm>
          <a:off x="3150" y="2215340"/>
          <a:ext cx="1118374" cy="1118374"/>
        </a:xfrm>
        <a:prstGeom prst="ellipse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Times New Roman" pitchFamily="18" charset="0"/>
              <a:cs typeface="Times New Roman" pitchFamily="18" charset="0"/>
            </a:rPr>
            <a:t>Расходы </a:t>
          </a: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сельхозтоваропроизводителя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50" y="2215340"/>
        <a:ext cx="1118374" cy="1118374"/>
      </dsp:txXfrm>
    </dsp:sp>
    <dsp:sp modelId="{DCE99104-8649-4653-ABE8-8536D0CE4330}">
      <dsp:nvSpPr>
        <dsp:cNvPr id="0" name=""/>
        <dsp:cNvSpPr/>
      </dsp:nvSpPr>
      <dsp:spPr>
        <a:xfrm>
          <a:off x="1289280" y="1592182"/>
          <a:ext cx="355643" cy="416035"/>
        </a:xfrm>
        <a:prstGeom prst="mathEqual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>
            <a:latin typeface="Times New Roman" pitchFamily="18" charset="0"/>
            <a:cs typeface="Times New Roman" pitchFamily="18" charset="0"/>
          </a:endParaRPr>
        </a:p>
      </dsp:txBody>
      <dsp:txXfrm>
        <a:off x="1289280" y="1592182"/>
        <a:ext cx="355643" cy="416035"/>
      </dsp:txXfrm>
    </dsp:sp>
    <dsp:sp modelId="{B952B5B3-5B68-4356-96F5-7635390A8213}">
      <dsp:nvSpPr>
        <dsp:cNvPr id="0" name=""/>
        <dsp:cNvSpPr/>
      </dsp:nvSpPr>
      <dsp:spPr>
        <a:xfrm>
          <a:off x="1792549" y="681825"/>
          <a:ext cx="2236748" cy="223674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Налоговая база ЕСХН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92549" y="681825"/>
        <a:ext cx="2236748" cy="2236748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4B9A8EF-D4CB-4389-900A-E5DD370ADCCB}">
      <dsp:nvSpPr>
        <dsp:cNvPr id="0" name=""/>
        <dsp:cNvSpPr/>
      </dsp:nvSpPr>
      <dsp:spPr>
        <a:xfrm>
          <a:off x="1305932" y="1903741"/>
          <a:ext cx="1204558" cy="1204558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Times New Roman" pitchFamily="18" charset="0"/>
              <a:cs typeface="Times New Roman" pitchFamily="18" charset="0"/>
            </a:rPr>
            <a:t>ДИИ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05932" y="1903741"/>
        <a:ext cx="1204558" cy="1204558"/>
      </dsp:txXfrm>
    </dsp:sp>
    <dsp:sp modelId="{2F3C40BE-CE45-4E50-AADF-B5E748ABF753}">
      <dsp:nvSpPr>
        <dsp:cNvPr id="0" name=""/>
        <dsp:cNvSpPr/>
      </dsp:nvSpPr>
      <dsp:spPr>
        <a:xfrm rot="12900000">
          <a:off x="486806" y="1678514"/>
          <a:ext cx="969491" cy="343299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3AD433-74FA-48BE-A8E9-BC5DBBECCA35}">
      <dsp:nvSpPr>
        <dsp:cNvPr id="0" name=""/>
        <dsp:cNvSpPr/>
      </dsp:nvSpPr>
      <dsp:spPr>
        <a:xfrm>
          <a:off x="2306" y="1114393"/>
          <a:ext cx="1144330" cy="915464"/>
        </a:xfrm>
        <a:prstGeom prst="roundRect">
          <a:avLst>
            <a:gd name="adj" fmla="val 10000"/>
          </a:avLst>
        </a:prstGeom>
        <a:solidFill>
          <a:srgbClr val="00B0F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доходы от сдачи в аренду имущества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06" y="1114393"/>
        <a:ext cx="1144330" cy="915464"/>
      </dsp:txXfrm>
    </dsp:sp>
    <dsp:sp modelId="{4FA48482-62C2-40B6-B3F3-EBCC2B80F2D0}">
      <dsp:nvSpPr>
        <dsp:cNvPr id="0" name=""/>
        <dsp:cNvSpPr/>
      </dsp:nvSpPr>
      <dsp:spPr>
        <a:xfrm rot="16200000">
          <a:off x="1423466" y="1190920"/>
          <a:ext cx="969491" cy="343299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F9EF22-F53A-4178-BF04-E9DAC2641DD0}">
      <dsp:nvSpPr>
        <dsp:cNvPr id="0" name=""/>
        <dsp:cNvSpPr/>
      </dsp:nvSpPr>
      <dsp:spPr>
        <a:xfrm>
          <a:off x="1336046" y="420091"/>
          <a:ext cx="1144330" cy="915464"/>
        </a:xfrm>
        <a:prstGeom prst="roundRect">
          <a:avLst>
            <a:gd name="adj" fmla="val 10000"/>
          </a:avLst>
        </a:prstGeom>
        <a:solidFill>
          <a:srgbClr val="00B0F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доходы от сдачи в аренду земельных участков 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36046" y="420091"/>
        <a:ext cx="1144330" cy="915464"/>
      </dsp:txXfrm>
    </dsp:sp>
    <dsp:sp modelId="{40498AD0-D2A6-41D8-8971-89456894CA86}">
      <dsp:nvSpPr>
        <dsp:cNvPr id="0" name=""/>
        <dsp:cNvSpPr/>
      </dsp:nvSpPr>
      <dsp:spPr>
        <a:xfrm rot="19500000">
          <a:off x="2360126" y="1678514"/>
          <a:ext cx="969491" cy="343299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E7D807-7138-45A4-AE22-0E829DBDF328}">
      <dsp:nvSpPr>
        <dsp:cNvPr id="0" name=""/>
        <dsp:cNvSpPr/>
      </dsp:nvSpPr>
      <dsp:spPr>
        <a:xfrm>
          <a:off x="2669787" y="1114393"/>
          <a:ext cx="1144330" cy="915464"/>
        </a:xfrm>
        <a:prstGeom prst="roundRect">
          <a:avLst>
            <a:gd name="adj" fmla="val 10000"/>
          </a:avLst>
        </a:prstGeom>
        <a:solidFill>
          <a:srgbClr val="00B0F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доходы от перечисления части прибыли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69787" y="1114393"/>
        <a:ext cx="1144330" cy="915464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810FAA-86D4-49AD-A55E-60E9661CE165}">
      <dsp:nvSpPr>
        <dsp:cNvPr id="0" name=""/>
        <dsp:cNvSpPr/>
      </dsp:nvSpPr>
      <dsp:spPr>
        <a:xfrm>
          <a:off x="0" y="16842"/>
          <a:ext cx="2952327" cy="1351309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just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* Доходы от штрафов, санкций, возмещения ущерба на 2019 - 2021 годы ниже ожидаемых поступлений на 2018 год на 44,0 процента в связи с изменениями налоговой политики.  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6842"/>
        <a:ext cx="2952327" cy="1351309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EF553E9-45FB-4B59-8A17-9FD68E1E5FED}">
      <dsp:nvSpPr>
        <dsp:cNvPr id="0" name=""/>
        <dsp:cNvSpPr/>
      </dsp:nvSpPr>
      <dsp:spPr>
        <a:xfrm>
          <a:off x="0" y="0"/>
          <a:ext cx="3024335" cy="1656184"/>
        </a:xfrm>
        <a:prstGeom prst="roundRect">
          <a:avLst>
            <a:gd name="adj" fmla="val 10000"/>
          </a:avLst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МБТ, передаваемые из бюджетов поселений на осуществление части полномочий по решению вопросов местного значения в соответствии с заключенными соглашениями</a:t>
          </a:r>
          <a:endParaRPr lang="ru-RU" sz="14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3024335" cy="1656184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C06C06-3BDD-4709-975D-DE41E39661D8}">
      <dsp:nvSpPr>
        <dsp:cNvPr id="0" name=""/>
        <dsp:cNvSpPr/>
      </dsp:nvSpPr>
      <dsp:spPr>
        <a:xfrm>
          <a:off x="0" y="3763867"/>
          <a:ext cx="3096343" cy="2470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latin typeface="Times New Roman" pitchFamily="18" charset="0"/>
              <a:cs typeface="Times New Roman" pitchFamily="18" charset="0"/>
            </a:rPr>
            <a:t>Межбюджетные трансферты </a:t>
          </a:r>
          <a:endParaRPr lang="ru-RU" sz="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763867"/>
        <a:ext cx="3096343" cy="247071"/>
      </dsp:txXfrm>
    </dsp:sp>
    <dsp:sp modelId="{98D2BAF9-E09F-4DA8-BC82-4D80BF112294}">
      <dsp:nvSpPr>
        <dsp:cNvPr id="0" name=""/>
        <dsp:cNvSpPr/>
      </dsp:nvSpPr>
      <dsp:spPr>
        <a:xfrm rot="10800000">
          <a:off x="0" y="3387578"/>
          <a:ext cx="3096343" cy="379995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latin typeface="Times New Roman" pitchFamily="18" charset="0"/>
              <a:cs typeface="Times New Roman" pitchFamily="18" charset="0"/>
            </a:rPr>
            <a:t>Физическая культура и спорт</a:t>
          </a:r>
          <a:endParaRPr lang="ru-RU" sz="9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3387578"/>
        <a:ext cx="3096343" cy="379995"/>
      </dsp:txXfrm>
    </dsp:sp>
    <dsp:sp modelId="{0B14E0DC-46FE-4A2E-B53C-EF0FD4CC6888}">
      <dsp:nvSpPr>
        <dsp:cNvPr id="0" name=""/>
        <dsp:cNvSpPr/>
      </dsp:nvSpPr>
      <dsp:spPr>
        <a:xfrm rot="10800000">
          <a:off x="0" y="3011288"/>
          <a:ext cx="3096343" cy="379995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latin typeface="Times New Roman" pitchFamily="18" charset="0"/>
              <a:cs typeface="Times New Roman" pitchFamily="18" charset="0"/>
            </a:rPr>
            <a:t>Социальная политика</a:t>
          </a:r>
          <a:endParaRPr lang="ru-RU" sz="9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3011288"/>
        <a:ext cx="3096343" cy="379995"/>
      </dsp:txXfrm>
    </dsp:sp>
    <dsp:sp modelId="{FD5E8225-8902-47AC-8493-C812B8B29469}">
      <dsp:nvSpPr>
        <dsp:cNvPr id="0" name=""/>
        <dsp:cNvSpPr/>
      </dsp:nvSpPr>
      <dsp:spPr>
        <a:xfrm rot="10800000">
          <a:off x="0" y="2634998"/>
          <a:ext cx="3096343" cy="379995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latin typeface="Times New Roman" pitchFamily="18" charset="0"/>
              <a:cs typeface="Times New Roman" pitchFamily="18" charset="0"/>
            </a:rPr>
            <a:t>Культура, кинематография</a:t>
          </a:r>
          <a:endParaRPr lang="ru-RU" sz="9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2634998"/>
        <a:ext cx="3096343" cy="379995"/>
      </dsp:txXfrm>
    </dsp:sp>
    <dsp:sp modelId="{350D13D3-6D3D-401B-9F09-D598FF5A70BE}">
      <dsp:nvSpPr>
        <dsp:cNvPr id="0" name=""/>
        <dsp:cNvSpPr/>
      </dsp:nvSpPr>
      <dsp:spPr>
        <a:xfrm rot="10800000">
          <a:off x="0" y="2258709"/>
          <a:ext cx="3096343" cy="379995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latin typeface="Times New Roman" pitchFamily="18" charset="0"/>
              <a:cs typeface="Times New Roman" pitchFamily="18" charset="0"/>
            </a:rPr>
            <a:t>Образование</a:t>
          </a:r>
          <a:endParaRPr lang="ru-RU" sz="9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2258709"/>
        <a:ext cx="3096343" cy="379995"/>
      </dsp:txXfrm>
    </dsp:sp>
    <dsp:sp modelId="{B7EFAB9A-6EB1-45DE-8EFB-A89DE28D69E7}">
      <dsp:nvSpPr>
        <dsp:cNvPr id="0" name=""/>
        <dsp:cNvSpPr/>
      </dsp:nvSpPr>
      <dsp:spPr>
        <a:xfrm rot="10800000">
          <a:off x="0" y="1882419"/>
          <a:ext cx="3096343" cy="379995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latin typeface="Times New Roman" pitchFamily="18" charset="0"/>
              <a:cs typeface="Times New Roman" pitchFamily="18" charset="0"/>
            </a:rPr>
            <a:t>Жилищно-коммунальное хозяйство</a:t>
          </a:r>
          <a:endParaRPr lang="ru-RU" sz="9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1882419"/>
        <a:ext cx="3096343" cy="379995"/>
      </dsp:txXfrm>
    </dsp:sp>
    <dsp:sp modelId="{39EE4124-4989-48DC-AC97-A1FF202F1EC4}">
      <dsp:nvSpPr>
        <dsp:cNvPr id="0" name=""/>
        <dsp:cNvSpPr/>
      </dsp:nvSpPr>
      <dsp:spPr>
        <a:xfrm rot="10800000">
          <a:off x="0" y="1506129"/>
          <a:ext cx="3096343" cy="379995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latin typeface="Times New Roman" pitchFamily="18" charset="0"/>
              <a:cs typeface="Times New Roman" pitchFamily="18" charset="0"/>
            </a:rPr>
            <a:t>Национальная экономика</a:t>
          </a:r>
          <a:endParaRPr lang="ru-RU" sz="9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1506129"/>
        <a:ext cx="3096343" cy="379995"/>
      </dsp:txXfrm>
    </dsp:sp>
    <dsp:sp modelId="{936696FF-D1E2-400D-B2FF-801731E5EF83}">
      <dsp:nvSpPr>
        <dsp:cNvPr id="0" name=""/>
        <dsp:cNvSpPr/>
      </dsp:nvSpPr>
      <dsp:spPr>
        <a:xfrm rot="10800000">
          <a:off x="0" y="1129839"/>
          <a:ext cx="3096343" cy="379995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latin typeface="Times New Roman" pitchFamily="18" charset="0"/>
              <a:cs typeface="Times New Roman" pitchFamily="18" charset="0"/>
            </a:rPr>
            <a:t>Национальная безопасность и правоохранительная деятельность</a:t>
          </a:r>
          <a:endParaRPr lang="ru-RU" sz="9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1129839"/>
        <a:ext cx="3096343" cy="379995"/>
      </dsp:txXfrm>
    </dsp:sp>
    <dsp:sp modelId="{7CF477DA-601D-49F1-878D-F39A16A88A7A}">
      <dsp:nvSpPr>
        <dsp:cNvPr id="0" name=""/>
        <dsp:cNvSpPr/>
      </dsp:nvSpPr>
      <dsp:spPr>
        <a:xfrm rot="10800000">
          <a:off x="0" y="753550"/>
          <a:ext cx="3096343" cy="379995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latin typeface="Times New Roman" pitchFamily="18" charset="0"/>
              <a:cs typeface="Times New Roman" pitchFamily="18" charset="0"/>
            </a:rPr>
            <a:t>Национальная оборона</a:t>
          </a:r>
          <a:endParaRPr lang="ru-RU" sz="9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753550"/>
        <a:ext cx="3096343" cy="379995"/>
      </dsp:txXfrm>
    </dsp:sp>
    <dsp:sp modelId="{56FBBB28-7054-457E-88BD-65E54C4499AF}">
      <dsp:nvSpPr>
        <dsp:cNvPr id="0" name=""/>
        <dsp:cNvSpPr/>
      </dsp:nvSpPr>
      <dsp:spPr>
        <a:xfrm rot="10800000">
          <a:off x="0" y="377260"/>
          <a:ext cx="3096343" cy="379995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latin typeface="Times New Roman" pitchFamily="18" charset="0"/>
              <a:cs typeface="Times New Roman" pitchFamily="18" charset="0"/>
            </a:rPr>
            <a:t>Общегосударственные вопросы</a:t>
          </a:r>
          <a:endParaRPr lang="ru-RU" sz="9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377260"/>
        <a:ext cx="3096343" cy="379995"/>
      </dsp:txXfrm>
    </dsp:sp>
    <dsp:sp modelId="{B2D77980-4D5B-4E42-98A5-19BE0B988386}">
      <dsp:nvSpPr>
        <dsp:cNvPr id="0" name=""/>
        <dsp:cNvSpPr/>
      </dsp:nvSpPr>
      <dsp:spPr>
        <a:xfrm rot="10800000">
          <a:off x="0" y="970"/>
          <a:ext cx="3096343" cy="379995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Структура Расходов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970"/>
        <a:ext cx="3096343" cy="3799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0.34644</cdr:x>
      <cdr:y>0.68426</cdr:y>
    </cdr:from>
    <cdr:to>
      <cdr:x>0.49644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11896" y="216024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0.45</cdr:x>
      <cdr:y>0.44</cdr:y>
    </cdr:from>
    <cdr:to>
      <cdr:x>0.68333</cdr:x>
      <cdr:y>0.56</cdr:y>
    </cdr:to>
    <cdr:sp macro="" textlink="">
      <cdr:nvSpPr>
        <cdr:cNvPr id="6" name="Соединительная линия уступом 5"/>
        <cdr:cNvSpPr/>
      </cdr:nvSpPr>
      <cdr:spPr>
        <a:xfrm xmlns:a="http://schemas.openxmlformats.org/drawingml/2006/main">
          <a:off x="1944216" y="1584176"/>
          <a:ext cx="1008112" cy="432048"/>
        </a:xfrm>
        <a:prstGeom xmlns:a="http://schemas.openxmlformats.org/drawingml/2006/main" prst="bentConnector3">
          <a:avLst>
            <a:gd name="adj1" fmla="val 58978"/>
          </a:avLst>
        </a:prstGeom>
        <a:ln xmlns:a="http://schemas.openxmlformats.org/drawingml/2006/main">
          <a:headEnd type="oval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0.85</cdr:x>
      <cdr:y>0.68</cdr:y>
    </cdr:from>
    <cdr:to>
      <cdr:x>1</cdr:x>
      <cdr:y>0.82</cdr:y>
    </cdr:to>
    <cdr:sp macro="" textlink="">
      <cdr:nvSpPr>
        <cdr:cNvPr id="8" name="Соединительная линия уступом 7"/>
        <cdr:cNvSpPr/>
      </cdr:nvSpPr>
      <cdr:spPr>
        <a:xfrm xmlns:a="http://schemas.openxmlformats.org/drawingml/2006/main">
          <a:off x="3672408" y="2448272"/>
          <a:ext cx="648072" cy="504056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>
          <a:headEnd type="oval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0.21667</cdr:x>
      <cdr:y>0.58</cdr:y>
    </cdr:from>
    <cdr:to>
      <cdr:x>0.48333</cdr:x>
      <cdr:y>0.68</cdr:y>
    </cdr:to>
    <cdr:sp macro="" textlink="">
      <cdr:nvSpPr>
        <cdr:cNvPr id="10" name="Соединительная линия уступом 9"/>
        <cdr:cNvSpPr/>
      </cdr:nvSpPr>
      <cdr:spPr>
        <a:xfrm xmlns:a="http://schemas.openxmlformats.org/drawingml/2006/main" flipV="1">
          <a:off x="936104" y="2088232"/>
          <a:ext cx="1152128" cy="360040"/>
        </a:xfrm>
        <a:prstGeom xmlns:a="http://schemas.openxmlformats.org/drawingml/2006/main" prst="bentConnector3">
          <a:avLst>
            <a:gd name="adj1" fmla="val 31326"/>
          </a:avLst>
        </a:prstGeom>
        <a:ln xmlns:a="http://schemas.openxmlformats.org/drawingml/2006/main">
          <a:headEnd type="oval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0.21667</cdr:x>
      <cdr:y>0.34</cdr:y>
    </cdr:from>
    <cdr:to>
      <cdr:x>0.46667</cdr:x>
      <cdr:y>0.44</cdr:y>
    </cdr:to>
    <cdr:sp macro="" textlink="">
      <cdr:nvSpPr>
        <cdr:cNvPr id="12" name="Соединительная линия уступом 11"/>
        <cdr:cNvSpPr/>
      </cdr:nvSpPr>
      <cdr:spPr>
        <a:xfrm xmlns:a="http://schemas.openxmlformats.org/drawingml/2006/main" flipV="1">
          <a:off x="936104" y="1224136"/>
          <a:ext cx="1080120" cy="360040"/>
        </a:xfrm>
        <a:prstGeom xmlns:a="http://schemas.openxmlformats.org/drawingml/2006/main" prst="bentConnector3">
          <a:avLst>
            <a:gd name="adj1" fmla="val 33816"/>
          </a:avLst>
        </a:prstGeom>
        <a:ln xmlns:a="http://schemas.openxmlformats.org/drawingml/2006/main">
          <a:headEnd type="oval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0.21667</cdr:x>
      <cdr:y>0.1</cdr:y>
    </cdr:from>
    <cdr:to>
      <cdr:x>0.45</cdr:x>
      <cdr:y>0.2</cdr:y>
    </cdr:to>
    <cdr:sp macro="" textlink="">
      <cdr:nvSpPr>
        <cdr:cNvPr id="14" name="Соединительная линия уступом 13"/>
        <cdr:cNvSpPr/>
      </cdr:nvSpPr>
      <cdr:spPr>
        <a:xfrm xmlns:a="http://schemas.openxmlformats.org/drawingml/2006/main" flipV="1">
          <a:off x="936104" y="360040"/>
          <a:ext cx="1008112" cy="360040"/>
        </a:xfrm>
        <a:prstGeom xmlns:a="http://schemas.openxmlformats.org/drawingml/2006/main" prst="bentConnector3">
          <a:avLst>
            <a:gd name="adj1" fmla="val 24708"/>
          </a:avLst>
        </a:prstGeom>
        <a:ln xmlns:a="http://schemas.openxmlformats.org/drawingml/2006/main">
          <a:headEnd type="oval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0.2029</cdr:x>
      <cdr:y>0.74545</cdr:y>
    </cdr:from>
    <cdr:to>
      <cdr:x>0.69565</cdr:x>
      <cdr:y>0.74545</cdr:y>
    </cdr:to>
    <cdr:sp macro="" textlink="">
      <cdr:nvSpPr>
        <cdr:cNvPr id="3" name="Прямая со стрелкой 2"/>
        <cdr:cNvSpPr/>
      </cdr:nvSpPr>
      <cdr:spPr>
        <a:xfrm xmlns:a="http://schemas.openxmlformats.org/drawingml/2006/main">
          <a:off x="1008112" y="2952328"/>
          <a:ext cx="2448272" cy="0"/>
        </a:xfrm>
        <a:prstGeom xmlns:a="http://schemas.openxmlformats.org/drawingml/2006/main" prst="straightConnector1">
          <a:avLst/>
        </a:prstGeom>
        <a:ln xmlns:a="http://schemas.openxmlformats.org/drawingml/2006/main" w="15875">
          <a:solidFill>
            <a:schemeClr val="tx1"/>
          </a:solidFill>
          <a:tailEnd type="oval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C4BE7B-5EBA-4802-9E70-366B08A2A4E7}" type="datetimeFigureOut">
              <a:rPr lang="ru-RU" smtClean="0"/>
              <a:pPr/>
              <a:t>03.12.2019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66012-6F21-4632-B27F-FC0F9B7A3A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E76AD-AD79-4CFA-9F73-4C169F48E110}" type="datetimeFigureOut">
              <a:rPr lang="ru-RU" smtClean="0"/>
              <a:pPr/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0761-EF20-460C-9430-1B89942D5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E76AD-AD79-4CFA-9F73-4C169F48E110}" type="datetimeFigureOut">
              <a:rPr lang="ru-RU" smtClean="0"/>
              <a:pPr/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0761-EF20-460C-9430-1B89942D5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E76AD-AD79-4CFA-9F73-4C169F48E110}" type="datetimeFigureOut">
              <a:rPr lang="ru-RU" smtClean="0"/>
              <a:pPr/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0761-EF20-460C-9430-1B89942D5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E76AD-AD79-4CFA-9F73-4C169F48E110}" type="datetimeFigureOut">
              <a:rPr lang="ru-RU" smtClean="0"/>
              <a:pPr/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0761-EF20-460C-9430-1B89942D5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E76AD-AD79-4CFA-9F73-4C169F48E110}" type="datetimeFigureOut">
              <a:rPr lang="ru-RU" smtClean="0"/>
              <a:pPr/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0761-EF20-460C-9430-1B89942D5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E76AD-AD79-4CFA-9F73-4C169F48E110}" type="datetimeFigureOut">
              <a:rPr lang="ru-RU" smtClean="0"/>
              <a:pPr/>
              <a:t>03.12.2019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0761-EF20-460C-9430-1B89942D5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E76AD-AD79-4CFA-9F73-4C169F48E110}" type="datetimeFigureOut">
              <a:rPr lang="ru-RU" smtClean="0"/>
              <a:pPr/>
              <a:t>03.12.2019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0761-EF20-460C-9430-1B89942D5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E76AD-AD79-4CFA-9F73-4C169F48E110}" type="datetimeFigureOut">
              <a:rPr lang="ru-RU" smtClean="0"/>
              <a:pPr/>
              <a:t>03.12.2019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0761-EF20-460C-9430-1B89942D5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E76AD-AD79-4CFA-9F73-4C169F48E110}" type="datetimeFigureOut">
              <a:rPr lang="ru-RU" smtClean="0"/>
              <a:pPr/>
              <a:t>03.12.2019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0761-EF20-460C-9430-1B89942D5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E76AD-AD79-4CFA-9F73-4C169F48E110}" type="datetimeFigureOut">
              <a:rPr lang="ru-RU" smtClean="0"/>
              <a:pPr/>
              <a:t>03.12.2019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0761-EF20-460C-9430-1B89942D5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E76AD-AD79-4CFA-9F73-4C169F48E110}" type="datetimeFigureOut">
              <a:rPr lang="ru-RU" smtClean="0"/>
              <a:pPr/>
              <a:t>03.12.2019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D0761-EF20-460C-9430-1B89942D5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E76AD-AD79-4CFA-9F73-4C169F48E110}" type="datetimeFigureOut">
              <a:rPr lang="ru-RU" smtClean="0"/>
              <a:pPr/>
              <a:t>03.12.2019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D0761-EF20-460C-9430-1B89942D5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chart" Target="../charts/chart1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chart" Target="../charts/chart2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13" Type="http://schemas.openxmlformats.org/officeDocument/2006/relationships/diagramLayout" Target="../diagrams/layout14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12" Type="http://schemas.openxmlformats.org/officeDocument/2006/relationships/diagramData" Target="../diagrams/data14.xml"/><Relationship Id="rId2" Type="http://schemas.openxmlformats.org/officeDocument/2006/relationships/diagramData" Target="../diagrams/data12.xml"/><Relationship Id="rId16" Type="http://schemas.microsoft.com/office/2007/relationships/diagramDrawing" Target="../diagrams/drawing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5" Type="http://schemas.openxmlformats.org/officeDocument/2006/relationships/diagramColors" Target="../diagrams/colors14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Relationship Id="rId14" Type="http://schemas.openxmlformats.org/officeDocument/2006/relationships/diagramQuickStyle" Target="../diagrams/quickStyle14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6.xml"/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12" Type="http://schemas.microsoft.com/office/2007/relationships/diagramDrawing" Target="../diagrams/drawing16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11" Type="http://schemas.openxmlformats.org/officeDocument/2006/relationships/diagramColors" Target="../diagrams/colors16.xml"/><Relationship Id="rId5" Type="http://schemas.openxmlformats.org/officeDocument/2006/relationships/diagramQuickStyle" Target="../diagrams/quickStyle15.xml"/><Relationship Id="rId10" Type="http://schemas.openxmlformats.org/officeDocument/2006/relationships/diagramQuickStyle" Target="../diagrams/quickStyle16.xml"/><Relationship Id="rId4" Type="http://schemas.openxmlformats.org/officeDocument/2006/relationships/diagramLayout" Target="../diagrams/layout15.xml"/><Relationship Id="rId9" Type="http://schemas.openxmlformats.org/officeDocument/2006/relationships/diagramLayout" Target="../diagrams/layout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7" Type="http://schemas.openxmlformats.org/officeDocument/2006/relationships/chart" Target="../charts/chart29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0.xml"/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12" Type="http://schemas.microsoft.com/office/2007/relationships/diagramDrawing" Target="../diagrams/drawing20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9.xml"/><Relationship Id="rId11" Type="http://schemas.openxmlformats.org/officeDocument/2006/relationships/diagramColors" Target="../diagrams/colors20.xml"/><Relationship Id="rId5" Type="http://schemas.openxmlformats.org/officeDocument/2006/relationships/diagramQuickStyle" Target="../diagrams/quickStyle19.xml"/><Relationship Id="rId10" Type="http://schemas.openxmlformats.org/officeDocument/2006/relationships/diagramQuickStyle" Target="../diagrams/quickStyle20.xml"/><Relationship Id="rId4" Type="http://schemas.openxmlformats.org/officeDocument/2006/relationships/diagramLayout" Target="../diagrams/layout19.xml"/><Relationship Id="rId9" Type="http://schemas.openxmlformats.org/officeDocument/2006/relationships/diagramLayout" Target="../diagrams/layout2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2.xml"/><Relationship Id="rId13" Type="http://schemas.openxmlformats.org/officeDocument/2006/relationships/diagramData" Target="../diagrams/data23.xml"/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12" Type="http://schemas.microsoft.com/office/2007/relationships/diagramDrawing" Target="../diagrams/drawing22.xml"/><Relationship Id="rId17" Type="http://schemas.microsoft.com/office/2007/relationships/diagramDrawing" Target="../diagrams/drawing23.xml"/><Relationship Id="rId2" Type="http://schemas.openxmlformats.org/officeDocument/2006/relationships/chart" Target="../charts/chart33.xml"/><Relationship Id="rId16" Type="http://schemas.openxmlformats.org/officeDocument/2006/relationships/diagramColors" Target="../diagrams/colors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1.xml"/><Relationship Id="rId11" Type="http://schemas.openxmlformats.org/officeDocument/2006/relationships/diagramColors" Target="../diagrams/colors22.xml"/><Relationship Id="rId5" Type="http://schemas.openxmlformats.org/officeDocument/2006/relationships/diagramQuickStyle" Target="../diagrams/quickStyle21.xml"/><Relationship Id="rId15" Type="http://schemas.openxmlformats.org/officeDocument/2006/relationships/diagramQuickStyle" Target="../diagrams/quickStyle23.xml"/><Relationship Id="rId10" Type="http://schemas.openxmlformats.org/officeDocument/2006/relationships/diagramQuickStyle" Target="../diagrams/quickStyle22.xml"/><Relationship Id="rId4" Type="http://schemas.openxmlformats.org/officeDocument/2006/relationships/diagramLayout" Target="../diagrams/layout21.xml"/><Relationship Id="rId9" Type="http://schemas.openxmlformats.org/officeDocument/2006/relationships/diagramLayout" Target="../diagrams/layout22.xml"/><Relationship Id="rId14" Type="http://schemas.openxmlformats.org/officeDocument/2006/relationships/diagramLayout" Target="../diagrams/layout2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chart" Target="../charts/char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chart" Target="../charts/chart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chart" Target="../charts/chart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chart" Target="../charts/chart9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19622"/>
            <a:ext cx="7772400" cy="252028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основе решения о бюджете муниципального образования Адамовский район на 2019 год и на плановый период 2020 и 2021 годов.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6781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987574"/>
            <a:ext cx="3384376" cy="576064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Платежи при пользовании природными ресурсами (ПР)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sz="1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07504" y="3291830"/>
            <a:ext cx="33843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Доходы от продажи материальных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нематериальных активов (ДПМНА)</a:t>
            </a: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4355976" y="483518"/>
          <a:ext cx="3600400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/>
        </p:nvGraphicFramePr>
        <p:xfrm>
          <a:off x="4427984" y="2931790"/>
          <a:ext cx="3456384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>
            <a:off x="251520" y="2499742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трелка вправо 8"/>
          <p:cNvSpPr/>
          <p:nvPr/>
        </p:nvSpPr>
        <p:spPr>
          <a:xfrm>
            <a:off x="3779912" y="699542"/>
            <a:ext cx="432048" cy="108012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3779912" y="3147814"/>
            <a:ext cx="432048" cy="108012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1780" y="411510"/>
            <a:ext cx="3960440" cy="288032"/>
          </a:xfrm>
        </p:spPr>
        <p:txBody>
          <a:bodyPr>
            <a:noAutofit/>
          </a:bodyPr>
          <a:lstStyle/>
          <a:p>
            <a:pPr algn="l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Штрафы, санкции, возмещение ущерба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07504" y="771550"/>
          <a:ext cx="7272808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Схема 6"/>
          <p:cNvGraphicFramePr/>
          <p:nvPr/>
        </p:nvGraphicFramePr>
        <p:xfrm>
          <a:off x="6084168" y="915566"/>
          <a:ext cx="2952328" cy="1384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9" name="Соединительная линия уступом 8"/>
          <p:cNvCxnSpPr/>
          <p:nvPr/>
        </p:nvCxnSpPr>
        <p:spPr>
          <a:xfrm flipV="1">
            <a:off x="3347864" y="1275606"/>
            <a:ext cx="2736304" cy="1152128"/>
          </a:xfrm>
          <a:prstGeom prst="bentConnector3">
            <a:avLst>
              <a:gd name="adj1" fmla="val 82926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347864" y="2427734"/>
            <a:ext cx="0" cy="216024"/>
          </a:xfrm>
          <a:prstGeom prst="line">
            <a:avLst/>
          </a:prstGeom>
          <a:ln w="15875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355976" y="2427734"/>
            <a:ext cx="0" cy="216024"/>
          </a:xfrm>
          <a:prstGeom prst="line">
            <a:avLst/>
          </a:prstGeom>
          <a:ln w="15875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292080" y="2427734"/>
            <a:ext cx="0" cy="216024"/>
          </a:xfrm>
          <a:prstGeom prst="line">
            <a:avLst/>
          </a:prstGeom>
          <a:ln w="15875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41476" y="483518"/>
            <a:ext cx="3261048" cy="288032"/>
          </a:xfrm>
        </p:spPr>
        <p:txBody>
          <a:bodyPr>
            <a:noAutofit/>
          </a:bodyPr>
          <a:lstStyle/>
          <a:p>
            <a:pPr algn="l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Безвозмездные поступления (БП)</a:t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1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07504" y="1131590"/>
          <a:ext cx="2952328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3347864" y="1131590"/>
          <a:ext cx="2952328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/>
        </p:nvGraphicFramePr>
        <p:xfrm>
          <a:off x="6444208" y="1131590"/>
          <a:ext cx="2952328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403648" y="555526"/>
            <a:ext cx="6768752" cy="216024"/>
          </a:xfrm>
        </p:spPr>
        <p:txBody>
          <a:bodyPr>
            <a:noAutofit/>
          </a:bodyPr>
          <a:lstStyle/>
          <a:p>
            <a:pPr algn="l"/>
            <a:r>
              <a:rPr lang="ru-RU" sz="1400" b="1" dirty="0" smtClean="0">
                <a:blipFill>
                  <a:blip r:embed="rId2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blipFill>
                  <a:blip r:embed="rId2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blipFill>
                  <a:blip r:embed="rId2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600" b="1" dirty="0" smtClean="0">
                <a:blipFill>
                  <a:blip r:embed="rId2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Дотация бюджету района на выравнивание бюджетной обеспеченности </a:t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07504" y="843558"/>
          <a:ext cx="8784976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059582"/>
            <a:ext cx="2304256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blipFill>
                  <a:blip r:embed="rId2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blipFill>
                  <a:blip r:embed="rId2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blipFill>
                  <a:blip r:embed="rId2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Субсидии </a:t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 областного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07504" y="3261052"/>
            <a:ext cx="30963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Субвенции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выполнение переданных государственных полномочий.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4283968" y="483518"/>
          <a:ext cx="4464496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323528" y="2571750"/>
            <a:ext cx="83529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Стрелка вправо 6"/>
          <p:cNvSpPr/>
          <p:nvPr/>
        </p:nvSpPr>
        <p:spPr>
          <a:xfrm>
            <a:off x="3779912" y="843558"/>
            <a:ext cx="432048" cy="108012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3779912" y="3147814"/>
            <a:ext cx="432048" cy="108012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4355976" y="2787774"/>
          <a:ext cx="4392488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07804" y="483518"/>
            <a:ext cx="35283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Иные межбюджетные трансферты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395536" y="2211710"/>
          <a:ext cx="3024336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Диаграмма 8"/>
          <p:cNvGraphicFramePr/>
          <p:nvPr/>
        </p:nvGraphicFramePr>
        <p:xfrm>
          <a:off x="3563888" y="987574"/>
          <a:ext cx="5472608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13" name="Группа 12"/>
          <p:cNvGrpSpPr/>
          <p:nvPr/>
        </p:nvGrpSpPr>
        <p:grpSpPr>
          <a:xfrm>
            <a:off x="3707904" y="2715766"/>
            <a:ext cx="449210" cy="645052"/>
            <a:chOff x="1566957" y="613577"/>
            <a:chExt cx="305194" cy="357020"/>
          </a:xfrm>
          <a:solidFill>
            <a:srgbClr val="7030A0"/>
          </a:solidFill>
        </p:grpSpPr>
        <p:sp>
          <p:nvSpPr>
            <p:cNvPr id="14" name="Стрелка вправо 13"/>
            <p:cNvSpPr/>
            <p:nvPr/>
          </p:nvSpPr>
          <p:spPr>
            <a:xfrm>
              <a:off x="1566957" y="613577"/>
              <a:ext cx="305194" cy="357020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трелка вправо 4"/>
            <p:cNvSpPr/>
            <p:nvPr/>
          </p:nvSpPr>
          <p:spPr>
            <a:xfrm>
              <a:off x="1566957" y="684981"/>
              <a:ext cx="213636" cy="21421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kern="120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Схема 11"/>
          <p:cNvGraphicFramePr/>
          <p:nvPr/>
        </p:nvGraphicFramePr>
        <p:xfrm>
          <a:off x="107504" y="1059582"/>
          <a:ext cx="3096344" cy="4011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Диаграмма 3"/>
          <p:cNvGraphicFramePr/>
          <p:nvPr/>
        </p:nvGraphicFramePr>
        <p:xfrm>
          <a:off x="3347864" y="1059582"/>
          <a:ext cx="5688632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83568" y="411511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РАСХОДЫ</a:t>
            </a:r>
          </a:p>
          <a:p>
            <a:pPr lvl="0" algn="ctr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районного бюджета на 2019 и плановый период 2020 и 2021 годов</a:t>
            </a:r>
            <a:endParaRPr lang="ru-RU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3708" y="483518"/>
            <a:ext cx="5256584" cy="432048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Расходы на реализацию муниципальных программ </a:t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07504" y="1419622"/>
          <a:ext cx="432048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5148064" y="1491630"/>
          <a:ext cx="3816424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4" name="Соединительная линия уступом 13"/>
          <p:cNvCxnSpPr/>
          <p:nvPr/>
        </p:nvCxnSpPr>
        <p:spPr>
          <a:xfrm>
            <a:off x="1907704" y="2139702"/>
            <a:ext cx="1152128" cy="360040"/>
          </a:xfrm>
          <a:prstGeom prst="bentConnector3">
            <a:avLst>
              <a:gd name="adj1" fmla="val 50000"/>
            </a:avLst>
          </a:prstGeom>
          <a:ln>
            <a:headEnd type="oval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Правая фигурная скобка 23"/>
          <p:cNvSpPr/>
          <p:nvPr/>
        </p:nvSpPr>
        <p:spPr>
          <a:xfrm>
            <a:off x="4139952" y="1491630"/>
            <a:ext cx="936104" cy="3456384"/>
          </a:xfrm>
          <a:prstGeom prst="rightBrace">
            <a:avLst>
              <a:gd name="adj1" fmla="val 8333"/>
              <a:gd name="adj2" fmla="val 48055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555526"/>
            <a:ext cx="4608512" cy="216024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Публично-нормативные обязательства (ПНО) </a:t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3707904" y="915566"/>
          <a:ext cx="5328592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Схема 9"/>
          <p:cNvGraphicFramePr/>
          <p:nvPr/>
        </p:nvGraphicFramePr>
        <p:xfrm>
          <a:off x="179512" y="1563638"/>
          <a:ext cx="3456384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107504" y="1131590"/>
          <a:ext cx="432048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Схема 12"/>
          <p:cNvGraphicFramePr/>
          <p:nvPr/>
        </p:nvGraphicFramePr>
        <p:xfrm>
          <a:off x="4788024" y="1347614"/>
          <a:ext cx="3984104" cy="3256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9" name="Прямая со стрелкой 18"/>
          <p:cNvCxnSpPr/>
          <p:nvPr/>
        </p:nvCxnSpPr>
        <p:spPr>
          <a:xfrm>
            <a:off x="2051720" y="3867894"/>
            <a:ext cx="3672408" cy="0"/>
          </a:xfrm>
          <a:prstGeom prst="straightConnector1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807804" y="411510"/>
            <a:ext cx="31323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Общегосударственные вопросы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3491880" y="1275606"/>
          <a:ext cx="5400600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251520" y="1419622"/>
          <a:ext cx="2880320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691680" y="411510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ДОХОДЫ </a:t>
            </a:r>
          </a:p>
          <a:p>
            <a:pPr lvl="0" algn="ctr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районного бюджета на 2019 и плановый период 2020 и 2021 годов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Правая фигурная скобка 10"/>
          <p:cNvSpPr/>
          <p:nvPr/>
        </p:nvSpPr>
        <p:spPr>
          <a:xfrm>
            <a:off x="3347864" y="2931790"/>
            <a:ext cx="1080120" cy="1800200"/>
          </a:xfrm>
          <a:prstGeom prst="rightBrac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Tm="2594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179512" y="2499742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Диаграмма 10"/>
          <p:cNvGraphicFramePr/>
          <p:nvPr/>
        </p:nvGraphicFramePr>
        <p:xfrm>
          <a:off x="4644008" y="339502"/>
          <a:ext cx="4176464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Диаграмма 11"/>
          <p:cNvGraphicFramePr/>
          <p:nvPr/>
        </p:nvGraphicFramePr>
        <p:xfrm>
          <a:off x="4716016" y="2571750"/>
          <a:ext cx="4032448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27584" y="1059582"/>
            <a:ext cx="29729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Национальная оборона (НО)  </a:t>
            </a:r>
            <a:endParaRPr lang="ru-RU" sz="1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9553" y="3147814"/>
            <a:ext cx="360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600" b="1" dirty="0" smtClean="0">
                <a:ln/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Национальная безопасность и правоохранительная деятельность (НБиПД)</a:t>
            </a:r>
            <a:endParaRPr lang="ru-RU" sz="16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107504" y="339502"/>
          <a:ext cx="3707904" cy="4731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Схема 6"/>
          <p:cNvGraphicFramePr/>
          <p:nvPr/>
        </p:nvGraphicFramePr>
        <p:xfrm>
          <a:off x="4211960" y="339502"/>
          <a:ext cx="4824536" cy="1944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0" name="Схема 19"/>
          <p:cNvGraphicFramePr/>
          <p:nvPr/>
        </p:nvGraphicFramePr>
        <p:xfrm>
          <a:off x="5004048" y="2499742"/>
          <a:ext cx="3240360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cxnSp>
        <p:nvCxnSpPr>
          <p:cNvPr id="71" name="Соединительная линия уступом 70"/>
          <p:cNvCxnSpPr/>
          <p:nvPr/>
        </p:nvCxnSpPr>
        <p:spPr>
          <a:xfrm>
            <a:off x="3347864" y="1779662"/>
            <a:ext cx="1584176" cy="1008112"/>
          </a:xfrm>
          <a:prstGeom prst="bentConnector3">
            <a:avLst>
              <a:gd name="adj1" fmla="val 38965"/>
            </a:avLst>
          </a:prstGeom>
          <a:ln w="25400"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Соединительная линия уступом 72"/>
          <p:cNvCxnSpPr/>
          <p:nvPr/>
        </p:nvCxnSpPr>
        <p:spPr>
          <a:xfrm flipV="1">
            <a:off x="3347864" y="699542"/>
            <a:ext cx="864096" cy="792088"/>
          </a:xfrm>
          <a:prstGeom prst="bentConnector3">
            <a:avLst>
              <a:gd name="adj1" fmla="val 68674"/>
            </a:avLst>
          </a:prstGeom>
          <a:ln w="25400"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/>
        </p:nvGraphicFramePr>
        <p:xfrm>
          <a:off x="4788024" y="771550"/>
          <a:ext cx="4248472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Схема 10"/>
          <p:cNvGraphicFramePr/>
          <p:nvPr/>
        </p:nvGraphicFramePr>
        <p:xfrm>
          <a:off x="179512" y="791468"/>
          <a:ext cx="4896544" cy="4228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755576" y="4083918"/>
          <a:ext cx="36004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9" name="Соединительная линия уступом 8"/>
          <p:cNvCxnSpPr/>
          <p:nvPr/>
        </p:nvCxnSpPr>
        <p:spPr>
          <a:xfrm flipV="1">
            <a:off x="4355976" y="3363838"/>
            <a:ext cx="1224136" cy="1152128"/>
          </a:xfrm>
          <a:prstGeom prst="bentConnector3">
            <a:avLst>
              <a:gd name="adj1" fmla="val 68675"/>
            </a:avLst>
          </a:prstGeom>
          <a:ln w="12700">
            <a:headEnd type="triangle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741820" y="411510"/>
            <a:ext cx="3660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Жилищно – коммунальное хозяйство</a:t>
            </a:r>
            <a:endParaRPr lang="ru-RU" sz="1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/>
        </p:nvGraphicFramePr>
        <p:xfrm>
          <a:off x="107504" y="1707654"/>
          <a:ext cx="3960440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2" name="Прямая соединительная линия 11"/>
          <p:cNvCxnSpPr/>
          <p:nvPr/>
        </p:nvCxnSpPr>
        <p:spPr>
          <a:xfrm flipH="1">
            <a:off x="1835696" y="1347614"/>
            <a:ext cx="273630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835696" y="1347614"/>
            <a:ext cx="0" cy="288032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9" name="Схема 8"/>
          <p:cNvGraphicFramePr/>
          <p:nvPr/>
        </p:nvGraphicFramePr>
        <p:xfrm>
          <a:off x="3851920" y="339502"/>
          <a:ext cx="5184576" cy="4731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107504" y="339502"/>
          <a:ext cx="3635896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Диаграмма 10"/>
          <p:cNvGraphicFramePr/>
          <p:nvPr/>
        </p:nvGraphicFramePr>
        <p:xfrm>
          <a:off x="4067944" y="987574"/>
          <a:ext cx="4968552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cxnSp>
        <p:nvCxnSpPr>
          <p:cNvPr id="19" name="Прямая соединительная линия 18"/>
          <p:cNvCxnSpPr/>
          <p:nvPr/>
        </p:nvCxnSpPr>
        <p:spPr>
          <a:xfrm>
            <a:off x="2627784" y="627534"/>
            <a:ext cx="3744416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6372200" y="627534"/>
            <a:ext cx="0" cy="360040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/>
          <p:cNvGraphicFramePr/>
          <p:nvPr/>
        </p:nvGraphicFramePr>
        <p:xfrm>
          <a:off x="3851920" y="555526"/>
          <a:ext cx="5184576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Схема 10"/>
          <p:cNvGraphicFramePr/>
          <p:nvPr/>
        </p:nvGraphicFramePr>
        <p:xfrm>
          <a:off x="107504" y="1347614"/>
          <a:ext cx="3744416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Схема 11"/>
          <p:cNvGraphicFramePr/>
          <p:nvPr/>
        </p:nvGraphicFramePr>
        <p:xfrm>
          <a:off x="1043608" y="843558"/>
          <a:ext cx="1791816" cy="338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14" name="Соединительная линия уступом 13"/>
          <p:cNvCxnSpPr/>
          <p:nvPr/>
        </p:nvCxnSpPr>
        <p:spPr>
          <a:xfrm>
            <a:off x="2915816" y="1059582"/>
            <a:ext cx="1944216" cy="1656184"/>
          </a:xfrm>
          <a:prstGeom prst="bentConnector3">
            <a:avLst>
              <a:gd name="adj1" fmla="val 55533"/>
            </a:avLst>
          </a:prstGeom>
          <a:ln w="12700">
            <a:solidFill>
              <a:schemeClr val="tx1"/>
            </a:solidFill>
            <a:headEnd type="triangl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1835696" y="1203598"/>
            <a:ext cx="0" cy="14401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434894" y="411510"/>
            <a:ext cx="22742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Социальная политика</a:t>
            </a:r>
            <a:endParaRPr lang="ru-RU" sz="1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/>
        </p:nvGraphicFramePr>
        <p:xfrm>
          <a:off x="4067944" y="1203598"/>
          <a:ext cx="496855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095153" y="483518"/>
            <a:ext cx="29536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Физическая культура и спорт</a:t>
            </a:r>
            <a:endParaRPr lang="ru-RU" sz="1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07504" y="1203598"/>
          <a:ext cx="388843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/>
          <p:cNvGraphicFramePr/>
          <p:nvPr/>
        </p:nvGraphicFramePr>
        <p:xfrm>
          <a:off x="4067944" y="915566"/>
          <a:ext cx="4968552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Схема 7"/>
          <p:cNvGraphicFramePr/>
          <p:nvPr/>
        </p:nvGraphicFramePr>
        <p:xfrm>
          <a:off x="107504" y="1131590"/>
          <a:ext cx="4464496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Схема 10"/>
          <p:cNvGraphicFramePr/>
          <p:nvPr/>
        </p:nvGraphicFramePr>
        <p:xfrm>
          <a:off x="323528" y="3939902"/>
          <a:ext cx="3528392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13" name="Соединительная линия уступом 12"/>
          <p:cNvCxnSpPr/>
          <p:nvPr/>
        </p:nvCxnSpPr>
        <p:spPr>
          <a:xfrm flipV="1">
            <a:off x="3851920" y="3507854"/>
            <a:ext cx="2088232" cy="864096"/>
          </a:xfrm>
          <a:prstGeom prst="bentConnector3">
            <a:avLst>
              <a:gd name="adj1" fmla="val 58693"/>
            </a:avLst>
          </a:prstGeom>
          <a:ln w="15875">
            <a:headEnd type="triangle"/>
            <a:tailEnd type="oval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076056" y="3795886"/>
            <a:ext cx="1656184" cy="0"/>
          </a:xfrm>
          <a:prstGeom prst="straightConnector1">
            <a:avLst/>
          </a:prstGeom>
          <a:ln w="15875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2051720" y="3363838"/>
            <a:ext cx="0" cy="576064"/>
          </a:xfrm>
          <a:prstGeom prst="straightConnector1">
            <a:avLst/>
          </a:prstGeom>
          <a:ln w="15875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815622" y="483518"/>
            <a:ext cx="35127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Межбюджетные трансферты (МБТ)</a:t>
            </a:r>
            <a:endParaRPr lang="ru-RU" sz="1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Схема 11"/>
          <p:cNvGraphicFramePr/>
          <p:nvPr/>
        </p:nvGraphicFramePr>
        <p:xfrm>
          <a:off x="1547664" y="1491630"/>
          <a:ext cx="1296144" cy="663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4" name="Правая фигурная скобка 13"/>
          <p:cNvSpPr/>
          <p:nvPr/>
        </p:nvSpPr>
        <p:spPr>
          <a:xfrm rot="16200000">
            <a:off x="2015716" y="375506"/>
            <a:ext cx="360040" cy="4032448"/>
          </a:xfrm>
          <a:prstGeom prst="rightBrace">
            <a:avLst>
              <a:gd name="adj1" fmla="val 8333"/>
              <a:gd name="adj2" fmla="val 49667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75856" y="542841"/>
            <a:ext cx="25922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Муниципальный долг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9" y="1131590"/>
          <a:ext cx="8424934" cy="367240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804617"/>
                <a:gridCol w="1075700"/>
                <a:gridCol w="612682"/>
                <a:gridCol w="722015"/>
                <a:gridCol w="722015"/>
                <a:gridCol w="721168"/>
                <a:gridCol w="722015"/>
                <a:gridCol w="722015"/>
                <a:gridCol w="721168"/>
                <a:gridCol w="601539"/>
              </a:tblGrid>
              <a:tr h="70623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На 01.01.2018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На 01.01.2019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На 01.01.2020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На 01.01.2021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На 01.01.2022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62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сумма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Сумма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Темп роста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Сумма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Темп роста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сумма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Темп роста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Сумма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Темп роста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ctr"/>
                </a:tc>
              </a:tr>
              <a:tr h="11299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Верхний предел муниципального внутреннего долга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b"/>
                </a:tc>
              </a:tr>
              <a:tr h="11299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Верхний предел обязательств по муниципальным гарантиям 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318" marR="67318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556" y="1995686"/>
            <a:ext cx="7992888" cy="857250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411510"/>
            <a:ext cx="3348372" cy="504056"/>
          </a:xfrm>
        </p:spPr>
        <p:txBody>
          <a:bodyPr>
            <a:noAutofit/>
          </a:bodyPr>
          <a:lstStyle/>
          <a:p>
            <a:pPr algn="just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Налоговые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неналоговые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доходы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Схема 15"/>
          <p:cNvGraphicFramePr/>
          <p:nvPr/>
        </p:nvGraphicFramePr>
        <p:xfrm>
          <a:off x="3851920" y="1347614"/>
          <a:ext cx="4896544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Диаграмма 7"/>
          <p:cNvGraphicFramePr/>
          <p:nvPr/>
        </p:nvGraphicFramePr>
        <p:xfrm>
          <a:off x="0" y="843558"/>
          <a:ext cx="399593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  <p:transition advTm="1156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9772" y="555526"/>
            <a:ext cx="4104456" cy="360040"/>
          </a:xfrm>
        </p:spPr>
        <p:txBody>
          <a:bodyPr>
            <a:noAutofit/>
          </a:bodyPr>
          <a:lstStyle/>
          <a:p>
            <a:pPr algn="l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Налог на доходы физических лиц (НДФЛ) 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07504" y="987574"/>
          <a:ext cx="8856984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048" y="411510"/>
            <a:ext cx="8568952" cy="360040"/>
          </a:xfrm>
        </p:spPr>
        <p:txBody>
          <a:bodyPr>
            <a:noAutofit/>
          </a:bodyPr>
          <a:lstStyle/>
          <a:p>
            <a:pPr algn="l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Налог, взимаемый в связи с применением упрощенной системы налогообложения (УСНО)</a:t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179512" y="915566"/>
          <a:ext cx="8712968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4788024" y="1203598"/>
          <a:ext cx="4248472" cy="523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4" name="Прямая соединительная линия 13"/>
          <p:cNvCxnSpPr/>
          <p:nvPr/>
        </p:nvCxnSpPr>
        <p:spPr>
          <a:xfrm>
            <a:off x="5004048" y="2931790"/>
            <a:ext cx="3456384" cy="0"/>
          </a:xfrm>
          <a:prstGeom prst="line">
            <a:avLst/>
          </a:prstGeom>
          <a:ln w="15875">
            <a:head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7308304" y="2715766"/>
            <a:ext cx="1152128" cy="0"/>
          </a:xfrm>
          <a:prstGeom prst="line">
            <a:avLst/>
          </a:prstGeom>
          <a:ln w="15875">
            <a:head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8460432" y="1707654"/>
            <a:ext cx="0" cy="1224136"/>
          </a:xfrm>
          <a:prstGeom prst="straightConnector1">
            <a:avLst/>
          </a:prstGeom>
          <a:ln w="15875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55526"/>
            <a:ext cx="7488832" cy="216024"/>
          </a:xfrm>
        </p:spPr>
        <p:txBody>
          <a:bodyPr>
            <a:noAutofit/>
          </a:bodyPr>
          <a:lstStyle/>
          <a:p>
            <a:pPr algn="l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Единый налог на вмененный доход для отдельных видов деятельности (ЕНВД)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539552" y="2139702"/>
          <a:ext cx="3456384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4427984" y="843558"/>
          <a:ext cx="4536504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6" name="Группа 5"/>
          <p:cNvGrpSpPr/>
          <p:nvPr/>
        </p:nvGrpSpPr>
        <p:grpSpPr>
          <a:xfrm>
            <a:off x="4211960" y="2715766"/>
            <a:ext cx="305194" cy="357020"/>
            <a:chOff x="1566957" y="613577"/>
            <a:chExt cx="305194" cy="357020"/>
          </a:xfrm>
          <a:solidFill>
            <a:schemeClr val="accent5"/>
          </a:solidFill>
        </p:grpSpPr>
        <p:sp>
          <p:nvSpPr>
            <p:cNvPr id="7" name="Стрелка вправо 6"/>
            <p:cNvSpPr/>
            <p:nvPr/>
          </p:nvSpPr>
          <p:spPr>
            <a:xfrm>
              <a:off x="1566957" y="613577"/>
              <a:ext cx="305194" cy="357020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Стрелка вправо 4"/>
            <p:cNvSpPr/>
            <p:nvPr/>
          </p:nvSpPr>
          <p:spPr>
            <a:xfrm>
              <a:off x="1566957" y="684981"/>
              <a:ext cx="213636" cy="21421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kern="120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/>
        </p:nvGraphicFramePr>
        <p:xfrm>
          <a:off x="4932040" y="1131590"/>
          <a:ext cx="403244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9408" y="411511"/>
            <a:ext cx="4485184" cy="216024"/>
          </a:xfrm>
        </p:spPr>
        <p:txBody>
          <a:bodyPr>
            <a:noAutofit/>
          </a:bodyPr>
          <a:lstStyle/>
          <a:p>
            <a:pPr algn="l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Единый сельскохозяйственный налог (ЕСХН)</a:t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07504" y="915566"/>
          <a:ext cx="5256584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83518"/>
            <a:ext cx="3600400" cy="1584176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blipFill>
                  <a:blip r:embed="rId2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blipFill>
                  <a:blip r:embed="rId2"/>
                  <a:tile tx="0" ty="0" sx="100000" sy="100000" flip="none" algn="tl"/>
                </a:blip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Налог, взимаемый в связи с применением патентной системы налогообложения (ПСН)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7504" y="3434685"/>
            <a:ext cx="31683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Государственная пошлина (ГП)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4355976" y="483518"/>
          <a:ext cx="3888432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/>
        </p:nvGraphicFramePr>
        <p:xfrm>
          <a:off x="4499992" y="2715766"/>
          <a:ext cx="3816424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>
            <a:off x="179512" y="2643758"/>
            <a:ext cx="849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трелка вправо 8"/>
          <p:cNvSpPr/>
          <p:nvPr/>
        </p:nvSpPr>
        <p:spPr>
          <a:xfrm>
            <a:off x="3779912" y="699542"/>
            <a:ext cx="504056" cy="108012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3851920" y="3147814"/>
            <a:ext cx="504056" cy="108012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Выноска 2 (граница и черта) 24"/>
          <p:cNvSpPr/>
          <p:nvPr/>
        </p:nvSpPr>
        <p:spPr>
          <a:xfrm>
            <a:off x="4499992" y="1131590"/>
            <a:ext cx="4536504" cy="3888432"/>
          </a:xfrm>
          <a:prstGeom prst="accentBorderCallout2">
            <a:avLst>
              <a:gd name="adj1" fmla="val 49832"/>
              <a:gd name="adj2" fmla="val -127"/>
              <a:gd name="adj3" fmla="val 83446"/>
              <a:gd name="adj4" fmla="val -13600"/>
              <a:gd name="adj5" fmla="val 83068"/>
              <a:gd name="adj6" fmla="val -54504"/>
            </a:avLst>
          </a:prstGeom>
          <a:ln w="9525">
            <a:solidFill>
              <a:schemeClr val="tx1"/>
            </a:solidFill>
            <a:headEnd type="triangle" w="lg" len="med"/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411510"/>
            <a:ext cx="6768752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Доходы от использования имущества, находящегося в государственной и муниципальной собственности (ДИИ)</a:t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179512" y="1491630"/>
          <a:ext cx="3816424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Диаграмма 5"/>
          <p:cNvGraphicFramePr/>
          <p:nvPr/>
        </p:nvGraphicFramePr>
        <p:xfrm>
          <a:off x="4572000" y="1203598"/>
          <a:ext cx="4392488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3261</TotalTime>
  <Words>844</Words>
  <Application>Microsoft Office PowerPoint</Application>
  <PresentationFormat>Экран (16:9)</PresentationFormat>
  <Paragraphs>249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Бюджет для граждан на основе решения о бюджете муниципального образования Адамовский район на 2019 год и на плановый период 2020 и 2021 годов.</vt:lpstr>
      <vt:lpstr>Слайд 2</vt:lpstr>
      <vt:lpstr>Налоговые и неналоговые доходы</vt:lpstr>
      <vt:lpstr>Налог на доходы физических лиц (НДФЛ) </vt:lpstr>
      <vt:lpstr>    Налог, взимаемый в связи с применением упрощенной системы налогообложения (УСНО)              </vt:lpstr>
      <vt:lpstr>  Единый налог на вмененный доход для отдельных видов деятельности (ЕНВД)        </vt:lpstr>
      <vt:lpstr>  Единый сельскохозяйственный налог (ЕСХН)          </vt:lpstr>
      <vt:lpstr> Налог, взимаемый в связи с применением патентной системы налогообложения (ПСН) </vt:lpstr>
      <vt:lpstr> Доходы от использования имущества, находящегося в государственной и муниципальной собственности (ДИИ) </vt:lpstr>
      <vt:lpstr> Платежи при пользовании природными ресурсами (ПР)             </vt:lpstr>
      <vt:lpstr>  Штрафы, санкции, возмещение ущерба             </vt:lpstr>
      <vt:lpstr>  Безвозмездные поступления (БП)         </vt:lpstr>
      <vt:lpstr>   Дотация бюджету района на выравнивание бюджетной обеспеченности                 </vt:lpstr>
      <vt:lpstr>  Субсидии  из областного бюджета  </vt:lpstr>
      <vt:lpstr>Слайд 15</vt:lpstr>
      <vt:lpstr>Слайд 16</vt:lpstr>
      <vt:lpstr>         Расходы на реализацию муниципальных программ  </vt:lpstr>
      <vt:lpstr> Публично-нормативные обязательства (ПНО)  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районного бюджета на 2019 год и плановый период 2020 и 2021 годов</dc:title>
  <dc:creator>Виктор</dc:creator>
  <cp:lastModifiedBy>Виктор</cp:lastModifiedBy>
  <cp:revision>384</cp:revision>
  <dcterms:created xsi:type="dcterms:W3CDTF">2018-11-23T09:20:53Z</dcterms:created>
  <dcterms:modified xsi:type="dcterms:W3CDTF">2019-12-03T11:37:47Z</dcterms:modified>
</cp:coreProperties>
</file>