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2.png"/><Relationship Id="rId10" Type="http://schemas.openxmlformats.org/officeDocument/2006/relationships/image" Target="NULL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onlinecourse.ncfg.ru/invite" TargetMode="Externa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xmlns="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25-26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Microsoft Office PowerPoint</Application>
  <PresentationFormat>Произвольный</PresentationFormat>
  <Paragraphs>152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Неделя финансовой грамотности 2020г.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финансовой грамотности 2020г.</dc:title>
  <dc:creator>sysadmin</dc:creator>
  <cp:lastModifiedBy>sysadmin</cp:lastModifiedBy>
  <cp:revision>1</cp:revision>
  <dcterms:modified xsi:type="dcterms:W3CDTF">2023-09-28T12:24:39Z</dcterms:modified>
</cp:coreProperties>
</file>