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57" r:id="rId4"/>
    <p:sldId id="281" r:id="rId5"/>
    <p:sldId id="280" r:id="rId6"/>
    <p:sldId id="259" r:id="rId7"/>
    <p:sldId id="260" r:id="rId8"/>
    <p:sldId id="289" r:id="rId9"/>
    <p:sldId id="262" r:id="rId10"/>
    <p:sldId id="263" r:id="rId11"/>
    <p:sldId id="296" r:id="rId12"/>
    <p:sldId id="264" r:id="rId13"/>
    <p:sldId id="294" r:id="rId14"/>
    <p:sldId id="297" r:id="rId15"/>
    <p:sldId id="298" r:id="rId16"/>
    <p:sldId id="299" r:id="rId17"/>
    <p:sldId id="295" r:id="rId18"/>
    <p:sldId id="285" r:id="rId19"/>
    <p:sldId id="267" r:id="rId20"/>
    <p:sldId id="268" r:id="rId21"/>
    <p:sldId id="269" r:id="rId22"/>
    <p:sldId id="271" r:id="rId23"/>
    <p:sldId id="288" r:id="rId24"/>
    <p:sldId id="27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3FC"/>
    <a:srgbClr val="FAFBF7"/>
    <a:srgbClr val="F0ECF4"/>
    <a:srgbClr val="FEF6F0"/>
    <a:srgbClr val="83A343"/>
    <a:srgbClr val="FEF2E8"/>
    <a:srgbClr val="F7F5F9"/>
    <a:srgbClr val="F8FAF4"/>
    <a:srgbClr val="D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50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
 (в среднегодовом исчислении, тыс. чел.)
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22.04</c:v>
                </c:pt>
                <c:pt idx="1">
                  <c:v>21.38</c:v>
                </c:pt>
                <c:pt idx="2">
                  <c:v>21.4</c:v>
                </c:pt>
                <c:pt idx="3">
                  <c:v>20.54</c:v>
                </c:pt>
                <c:pt idx="4">
                  <c:v>19.7</c:v>
                </c:pt>
                <c:pt idx="5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96544"/>
        <c:axId val="108770944"/>
      </c:barChart>
      <c:catAx>
        <c:axId val="635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770944"/>
        <c:crosses val="autoZero"/>
        <c:auto val="1"/>
        <c:lblAlgn val="ctr"/>
        <c:lblOffset val="100"/>
        <c:noMultiLvlLbl val="0"/>
      </c:catAx>
      <c:valAx>
        <c:axId val="10877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5965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Оборот розничной </a:t>
            </a:r>
            <a:r>
              <a:rPr lang="ru-RU" sz="1400" dirty="0" smtClean="0"/>
              <a:t>торговли    </a:t>
            </a:r>
          </a:p>
          <a:p>
            <a:pPr>
              <a:defRPr sz="1400"/>
            </a:pPr>
            <a:r>
              <a:rPr lang="ru-RU" sz="1400" dirty="0" smtClean="0"/>
              <a:t>(млн. рублей</a:t>
            </a:r>
            <a:r>
              <a:rPr lang="ru-RU" sz="1400" dirty="0"/>
              <a:t>)
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
 (млн. рублей)
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900.08</c:v>
                </c:pt>
                <c:pt idx="1">
                  <c:v>890.87</c:v>
                </c:pt>
                <c:pt idx="2">
                  <c:v>944.32</c:v>
                </c:pt>
                <c:pt idx="3">
                  <c:v>1006.63</c:v>
                </c:pt>
                <c:pt idx="4">
                  <c:v>1073.04</c:v>
                </c:pt>
                <c:pt idx="5">
                  <c:v>1142.7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12448"/>
        <c:axId val="114554496"/>
      </c:barChart>
      <c:catAx>
        <c:axId val="6391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554496"/>
        <c:crosses val="autoZero"/>
        <c:auto val="1"/>
        <c:lblAlgn val="ctr"/>
        <c:lblOffset val="100"/>
        <c:noMultiLvlLbl val="0"/>
      </c:catAx>
      <c:valAx>
        <c:axId val="1145544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39124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жилых домов
 (тыс. кв. м. в общей площади)
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1.36</c:v>
                </c:pt>
                <c:pt idx="1">
                  <c:v>1.69</c:v>
                </c:pt>
                <c:pt idx="2">
                  <c:v>2.04</c:v>
                </c:pt>
                <c:pt idx="3">
                  <c:v>2.04</c:v>
                </c:pt>
                <c:pt idx="4">
                  <c:v>2.15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87424"/>
        <c:axId val="114553920"/>
      </c:barChart>
      <c:catAx>
        <c:axId val="660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553920"/>
        <c:crosses val="autoZero"/>
        <c:auto val="1"/>
        <c:lblAlgn val="ctr"/>
        <c:lblOffset val="100"/>
        <c:noMultiLvlLbl val="0"/>
      </c:catAx>
      <c:valAx>
        <c:axId val="1145539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60874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 на конец года (проценты)
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</c:v>
                </c:pt>
                <c:pt idx="1">
                  <c:v>3.6</c:v>
                </c:pt>
                <c:pt idx="2">
                  <c:v>1.3</c:v>
                </c:pt>
                <c:pt idx="3">
                  <c:v>1.3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95008"/>
        <c:axId val="65348160"/>
      </c:barChart>
      <c:catAx>
        <c:axId val="635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348160"/>
        <c:crosses val="autoZero"/>
        <c:auto val="1"/>
        <c:lblAlgn val="ctr"/>
        <c:lblOffset val="100"/>
        <c:noMultiLvlLbl val="0"/>
      </c:catAx>
      <c:valAx>
        <c:axId val="653481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35950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737042.7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739804.7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-2762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76960"/>
        <c:axId val="65351040"/>
      </c:barChart>
      <c:catAx>
        <c:axId val="7677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5351040"/>
        <c:crosses val="autoZero"/>
        <c:auto val="1"/>
        <c:lblAlgn val="ctr"/>
        <c:lblOffset val="100"/>
        <c:noMultiLvlLbl val="0"/>
      </c:catAx>
      <c:valAx>
        <c:axId val="65351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76776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ea typeface="Microsoft YaHei Light" pitchFamily="34" charset="-12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19757731836713E-2"/>
          <c:y val="5.9325378996957744E-2"/>
          <c:w val="0.89054984327788711"/>
          <c:h val="0.75152553496014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 cap="flat">
                <a:solidFill>
                  <a:schemeClr val="accent2"/>
                </a:solidFill>
                <a:prstDash val="dash"/>
                <a:headEnd type="oval"/>
                <a:tailEnd type="triangle"/>
              </a:ln>
            </c:spPr>
            <c:trendlineType val="exp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Утвержденно</c:v>
                </c:pt>
                <c:pt idx="1">
                  <c:v>Исполненно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121052</c:v>
                </c:pt>
                <c:pt idx="1">
                  <c:v>122503.5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12928"/>
        <c:axId val="109158400"/>
      </c:barChart>
      <c:catAx>
        <c:axId val="1564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158400"/>
        <c:crosses val="autoZero"/>
        <c:auto val="1"/>
        <c:lblAlgn val="ctr"/>
        <c:lblOffset val="100"/>
        <c:noMultiLvlLbl val="0"/>
      </c:catAx>
      <c:valAx>
        <c:axId val="10915840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41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620031.9</c:v>
                </c:pt>
                <c:pt idx="1">
                  <c:v>614539.19999999995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13440"/>
        <c:axId val="109160704"/>
      </c:barChart>
      <c:catAx>
        <c:axId val="1564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9160704"/>
        <c:crosses val="autoZero"/>
        <c:auto val="1"/>
        <c:lblAlgn val="ctr"/>
        <c:lblOffset val="100"/>
        <c:noMultiLvlLbl val="0"/>
      </c:catAx>
      <c:valAx>
        <c:axId val="109160704"/>
        <c:scaling>
          <c:orientation val="minMax"/>
        </c:scaling>
        <c:delete val="0"/>
        <c:axPos val="l"/>
        <c:numFmt formatCode="#,##0.00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6413440"/>
        <c:crosses val="autoZero"/>
        <c:crossBetween val="between"/>
      </c:valAx>
    </c:plotArea>
    <c:plotVisOnly val="1"/>
    <c:dispBlanksAs val="gap"/>
    <c:showDLblsOverMax val="0"/>
  </c:chart>
  <c:spPr>
    <a:noFill/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4D949-22C6-4A8F-AE9E-49AA885A5D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B5A9B-BF71-4C03-B866-1216E1FD428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Административный центр - посёлок Адамовка.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DD5F7-F9EA-4745-8C53-08B49366908D}" type="parTrans" cxnId="{77BD4668-64AC-443E-ADFB-F502D272BA2A}">
      <dgm:prSet/>
      <dgm:spPr/>
      <dgm:t>
        <a:bodyPr/>
        <a:lstStyle/>
        <a:p>
          <a:endParaRPr lang="ru-RU" sz="1600"/>
        </a:p>
      </dgm:t>
    </dgm:pt>
    <dgm:pt modelId="{183D4E53-8BEF-4FF2-90BD-9BF2D058BF39}" type="sibTrans" cxnId="{77BD4668-64AC-443E-ADFB-F502D272BA2A}">
      <dgm:prSet/>
      <dgm:spPr/>
      <dgm:t>
        <a:bodyPr/>
        <a:lstStyle/>
        <a:p>
          <a:endParaRPr lang="ru-RU" sz="1600"/>
        </a:p>
      </dgm:t>
    </dgm:pt>
    <dgm:pt modelId="{07D7BFE2-163B-4601-A435-147266BF57F5}" type="pres">
      <dgm:prSet presAssocID="{1894D949-22C6-4A8F-AE9E-49AA885A5D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2D963-D8B5-40B3-AB57-A9BC7506577F}" type="pres">
      <dgm:prSet presAssocID="{351B5A9B-BF71-4C03-B866-1216E1FD428E}" presName="parentText" presStyleLbl="node1" presStyleIdx="0" presStyleCnt="1" custLinFactY="75539" custLinFactNeighborX="-21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A2435-566F-44AD-8FF7-5256A3268BC5}" type="presOf" srcId="{1894D949-22C6-4A8F-AE9E-49AA885A5DE0}" destId="{07D7BFE2-163B-4601-A435-147266BF57F5}" srcOrd="0" destOrd="0" presId="urn:microsoft.com/office/officeart/2005/8/layout/vList2"/>
    <dgm:cxn modelId="{77BD4668-64AC-443E-ADFB-F502D272BA2A}" srcId="{1894D949-22C6-4A8F-AE9E-49AA885A5DE0}" destId="{351B5A9B-BF71-4C03-B866-1216E1FD428E}" srcOrd="0" destOrd="0" parTransId="{AF2DD5F7-F9EA-4745-8C53-08B49366908D}" sibTransId="{183D4E53-8BEF-4FF2-90BD-9BF2D058BF39}"/>
    <dgm:cxn modelId="{9E0295AC-9A99-4CC1-ADC6-4D986286F664}" type="presOf" srcId="{351B5A9B-BF71-4C03-B866-1216E1FD428E}" destId="{D172D963-D8B5-40B3-AB57-A9BC7506577F}" srcOrd="0" destOrd="0" presId="urn:microsoft.com/office/officeart/2005/8/layout/vList2"/>
    <dgm:cxn modelId="{37506585-C80B-41C4-9730-54575EB0E3F8}" type="presParOf" srcId="{07D7BFE2-163B-4601-A435-147266BF57F5}" destId="{D172D963-D8B5-40B3-AB57-A9BC7506577F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Реализация задач, поставленных в указах Президента Российской Федерации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ECEFD8B3-1C0E-483D-9669-D9C909D58F45}" type="parTrans" cxnId="{94FCCDB4-87C6-41C6-B670-482163E74864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9DA9F-04AD-4D83-BDEE-43923B8C8BC0}" type="sibTrans" cxnId="{94FCCDB4-87C6-41C6-B670-482163E7486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социальной направленности бюджета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2CE82-8E8E-4F5A-B994-7C1C4441AA79}" type="parTrans" cxnId="{2E5047F8-F0F2-4563-BDE3-537293056C48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43454-3EAF-47BE-92F6-497CAFD17E03}" type="sibTrans" cxnId="{2E5047F8-F0F2-4563-BDE3-537293056C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AF3F775A-5121-48EC-BEE3-72B325B5351F}" type="parTrans" cxnId="{2E828C3C-7240-4443-895B-30516BA2150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CCC5B-2BB5-48F7-B096-28954E6DE00F}" type="sibTrans" cxnId="{2E828C3C-7240-4443-895B-30516BA21502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2DB3306C-A2D2-4B1E-9A9F-9112C45C5092}" type="parTrans" cxnId="{2E18FE11-9E31-42CA-8C9A-79D07BD31D00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686C2-51C3-4BA0-B48E-0E0CB381D1FA}" type="sibTrans" cxnId="{2E18FE11-9E31-42CA-8C9A-79D07BD31D0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расходования бюджетных расходов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9BBD-A3C8-4717-981C-172FD9FAC5BD}" type="parTrans" cxnId="{FCF96A2B-E291-407D-94F5-5CBA697E5A8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DEBB5-E337-4843-803F-DD5691D1BFEB}" type="sibTrans" cxnId="{FCF96A2B-E291-407D-94F5-5CBA697E5A87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BFB61-A97B-444A-BA45-7D2371D3305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оказания муниципальных услуг (работ)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1A210-16E3-48D8-8181-AEB829C81CC1}" type="parTrans" cxnId="{3F224755-591B-41F4-A3E2-7EEEDB2B1C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3F838-7440-4541-A25F-F7C112B6FC0F}" type="sibTrans" cxnId="{3F224755-591B-41F4-A3E2-7EEEDB2B1C51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AB138-C139-4423-BD32-E1E7B6CB803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организации финансового контроля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240ED-D2B8-4ED6-8E63-3C9475132D44}" type="parTrans" cxnId="{83D71F6B-A858-4E59-B18D-27C77DB4B3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31C32-DB74-4A4E-ACF9-5F99AE1BBC10}" type="sibTrans" cxnId="{83D71F6B-A858-4E59-B18D-27C77DB4B3F0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A4729-4D7A-4F91-89EC-D119D877F7D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Исполнение социальных обязательств перед населением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DC76DF97-66D5-4CE8-99D7-7AC499A62320}" type="parTrans" cxnId="{8717607D-9B6B-4333-835A-11ACDC49A1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7B487-1F6F-498E-8F47-43AF22E1D208}" type="sibTrans" cxnId="{8717607D-9B6B-4333-835A-11ACDC49A111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31E97-C759-4CE5-A9AE-036F461AB6D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Повышение качества разработки, исполнения муниципальных программ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47926942-4B39-4283-BEF2-6B280AC59989}" type="parTrans" cxnId="{F67135BA-FFE6-4302-94C2-0570CA6BD5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228F5-15EF-47DF-8F84-0475BC17D682}" type="sibTrans" cxnId="{F67135BA-FFE6-4302-94C2-0570CA6BD5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36383-7AAE-483D-92C9-98CCDE6F0954}" type="pres">
      <dgm:prSet presAssocID="{240A7C38-22F5-4175-B39C-520BB06E67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DE213-32C9-4469-9AA6-4960FDBBE1AE}" type="pres">
      <dgm:prSet presAssocID="{54DBB401-AFF7-4859-9DD4-5D3C1920D16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3ADB-9BD6-4028-8AD8-6E1569690BCE}" type="pres">
      <dgm:prSet presAssocID="{D9E9DA9F-04AD-4D83-BDEE-43923B8C8BC0}" presName="sibTrans" presStyleLbl="sibTrans2D1" presStyleIdx="0" presStyleCnt="8"/>
      <dgm:spPr/>
      <dgm:t>
        <a:bodyPr/>
        <a:lstStyle/>
        <a:p>
          <a:endParaRPr lang="ru-RU"/>
        </a:p>
      </dgm:t>
    </dgm:pt>
    <dgm:pt modelId="{9560E001-21E3-4CBE-B7B9-3220417B9E81}" type="pres">
      <dgm:prSet presAssocID="{D9E9DA9F-04AD-4D83-BDEE-43923B8C8BC0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B01AFC5B-B151-4CE7-84AD-EB2EBD575DC7}" type="pres">
      <dgm:prSet presAssocID="{B861EE57-782A-4CBB-A2EE-C9D898ADC0F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52F62-814D-4E8F-A751-31EB1D15FBB5}" type="pres">
      <dgm:prSet presAssocID="{9E943454-3EAF-47BE-92F6-497CAFD17E0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CC0F7286-8971-40AB-B39B-D940D03B524C}" type="pres">
      <dgm:prSet presAssocID="{9E943454-3EAF-47BE-92F6-497CAFD17E0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E8C32150-621E-44B2-8D3F-8B862E51C5BF}" type="pres">
      <dgm:prSet presAssocID="{2387613D-C85E-453F-8FF2-08B6F41C34D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2F6B1-E09B-4565-81AF-A1059E119859}" type="pres">
      <dgm:prSet presAssocID="{0B0DEBB5-E337-4843-803F-DD5691D1BFEB}" presName="sibTrans" presStyleLbl="sibTrans2D1" presStyleIdx="2" presStyleCnt="8"/>
      <dgm:spPr/>
      <dgm:t>
        <a:bodyPr/>
        <a:lstStyle/>
        <a:p>
          <a:endParaRPr lang="ru-RU"/>
        </a:p>
      </dgm:t>
    </dgm:pt>
    <dgm:pt modelId="{6A3D09FD-93CC-449B-92A1-5CDB0D728FCD}" type="pres">
      <dgm:prSet presAssocID="{0B0DEBB5-E337-4843-803F-DD5691D1BFEB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E6BD7734-FA39-477B-8F69-AD3A97E7590E}" type="pres">
      <dgm:prSet presAssocID="{C6DBFB61-A97B-444A-BA45-7D2371D3305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E75A6-229E-47AF-A243-CB12A612DB9F}" type="pres">
      <dgm:prSet presAssocID="{40C3F838-7440-4541-A25F-F7C112B6FC0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341F373-8090-4727-85D2-99C467778348}" type="pres">
      <dgm:prSet presAssocID="{40C3F838-7440-4541-A25F-F7C112B6FC0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2BA68F1-D2A2-4443-95D9-AC8D54E6D66A}" type="pres">
      <dgm:prSet presAssocID="{DC8AB138-C139-4423-BD32-E1E7B6CB803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6E3C5-C592-4C80-B2E1-CFBAADE9ED9A}" type="pres">
      <dgm:prSet presAssocID="{BD431C32-DB74-4A4E-ACF9-5F99AE1BBC10}" presName="sibTrans" presStyleLbl="sibTrans2D1" presStyleIdx="4" presStyleCnt="8"/>
      <dgm:spPr/>
      <dgm:t>
        <a:bodyPr/>
        <a:lstStyle/>
        <a:p>
          <a:endParaRPr lang="ru-RU"/>
        </a:p>
      </dgm:t>
    </dgm:pt>
    <dgm:pt modelId="{4E4B7533-BD57-4C69-AA64-C0DCC4BA214B}" type="pres">
      <dgm:prSet presAssocID="{BD431C32-DB74-4A4E-ACF9-5F99AE1BBC1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07F12FC2-7108-4127-90B6-681328047730}" type="pres">
      <dgm:prSet presAssocID="{B7508171-3E84-4954-A7A5-C1411111A82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6941-7092-4F8C-8310-3C95384ABC6C}" type="pres">
      <dgm:prSet presAssocID="{884686C2-51C3-4BA0-B48E-0E0CB381D1FA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79855B6-0ECA-4577-8A04-BDADCF91EA4C}" type="pres">
      <dgm:prSet presAssocID="{884686C2-51C3-4BA0-B48E-0E0CB381D1F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5A00115-56F7-4C1A-BCB6-B41DAEE33A23}" type="pres">
      <dgm:prSet presAssocID="{A870A585-968B-43EF-ABA5-8AD551960EE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1A72-78C3-4E5C-8688-687CA5A2EEAE}" type="pres">
      <dgm:prSet presAssocID="{8E7CCC5B-2BB5-48F7-B096-28954E6DE00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CBFA5E22-C0ED-47D1-99BA-A6F271E591A9}" type="pres">
      <dgm:prSet presAssocID="{8E7CCC5B-2BB5-48F7-B096-28954E6DE00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12F1AD9-B5F9-4905-BA7D-AE7DE5882852}" type="pres">
      <dgm:prSet presAssocID="{A56A4729-4D7A-4F91-89EC-D119D877F7D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8D98D-D268-4C73-B504-9F373D7A36A5}" type="pres">
      <dgm:prSet presAssocID="{E957B487-1F6F-498E-8F47-43AF22E1D208}" presName="sibTrans" presStyleLbl="sibTrans2D1" presStyleIdx="7" presStyleCnt="8"/>
      <dgm:spPr/>
      <dgm:t>
        <a:bodyPr/>
        <a:lstStyle/>
        <a:p>
          <a:endParaRPr lang="ru-RU"/>
        </a:p>
      </dgm:t>
    </dgm:pt>
    <dgm:pt modelId="{0045534E-CBA2-4568-A7AA-9B62A17B56C6}" type="pres">
      <dgm:prSet presAssocID="{E957B487-1F6F-498E-8F47-43AF22E1D2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2A7D9B3F-684F-439C-AFE7-81991CD56AFC}" type="pres">
      <dgm:prSet presAssocID="{2C931E97-C759-4CE5-A9AE-036F461AB6D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F9F4A-C3DC-4E29-A914-07E723230C02}" type="presOf" srcId="{E957B487-1F6F-498E-8F47-43AF22E1D208}" destId="{05E8D98D-D268-4C73-B504-9F373D7A36A5}" srcOrd="0" destOrd="0" presId="urn:microsoft.com/office/officeart/2005/8/layout/process5"/>
    <dgm:cxn modelId="{4DBE6895-26ED-4287-BB30-A6BAED764500}" type="presOf" srcId="{40C3F838-7440-4541-A25F-F7C112B6FC0F}" destId="{D341F373-8090-4727-85D2-99C467778348}" srcOrd="1" destOrd="0" presId="urn:microsoft.com/office/officeart/2005/8/layout/process5"/>
    <dgm:cxn modelId="{3F224755-591B-41F4-A3E2-7EEEDB2B1C51}" srcId="{240A7C38-22F5-4175-B39C-520BB06E67D4}" destId="{C6DBFB61-A97B-444A-BA45-7D2371D33051}" srcOrd="3" destOrd="0" parTransId="{AA91A210-16E3-48D8-8181-AEB829C81CC1}" sibTransId="{40C3F838-7440-4541-A25F-F7C112B6FC0F}"/>
    <dgm:cxn modelId="{8574DBCF-8354-44B9-8E97-7C1878581CD9}" type="presOf" srcId="{2387613D-C85E-453F-8FF2-08B6F41C34D6}" destId="{E8C32150-621E-44B2-8D3F-8B862E51C5BF}" srcOrd="0" destOrd="0" presId="urn:microsoft.com/office/officeart/2005/8/layout/process5"/>
    <dgm:cxn modelId="{B2F88768-86A6-4589-B072-CD6C1F2D6866}" type="presOf" srcId="{0B0DEBB5-E337-4843-803F-DD5691D1BFEB}" destId="{6A3D09FD-93CC-449B-92A1-5CDB0D728FCD}" srcOrd="1" destOrd="0" presId="urn:microsoft.com/office/officeart/2005/8/layout/process5"/>
    <dgm:cxn modelId="{7B5C04ED-DADA-438D-9B65-6A68354E923A}" type="presOf" srcId="{884686C2-51C3-4BA0-B48E-0E0CB381D1FA}" destId="{F79855B6-0ECA-4577-8A04-BDADCF91EA4C}" srcOrd="1" destOrd="0" presId="urn:microsoft.com/office/officeart/2005/8/layout/process5"/>
    <dgm:cxn modelId="{5C7D7D8D-91D4-4EDD-991D-5E6386F1FE5C}" type="presOf" srcId="{A870A585-968B-43EF-ABA5-8AD551960EE4}" destId="{25A00115-56F7-4C1A-BCB6-B41DAEE33A23}" srcOrd="0" destOrd="0" presId="urn:microsoft.com/office/officeart/2005/8/layout/process5"/>
    <dgm:cxn modelId="{69C4AC41-B8DD-47C6-9DF1-C1DD5603E47E}" type="presOf" srcId="{BD431C32-DB74-4A4E-ACF9-5F99AE1BBC10}" destId="{92A6E3C5-C592-4C80-B2E1-CFBAADE9ED9A}" srcOrd="0" destOrd="0" presId="urn:microsoft.com/office/officeart/2005/8/layout/process5"/>
    <dgm:cxn modelId="{0F113C3B-3C37-4125-BDF0-121C427A3C9A}" type="presOf" srcId="{C6DBFB61-A97B-444A-BA45-7D2371D33051}" destId="{E6BD7734-FA39-477B-8F69-AD3A97E7590E}" srcOrd="0" destOrd="0" presId="urn:microsoft.com/office/officeart/2005/8/layout/process5"/>
    <dgm:cxn modelId="{8717607D-9B6B-4333-835A-11ACDC49A111}" srcId="{240A7C38-22F5-4175-B39C-520BB06E67D4}" destId="{A56A4729-4D7A-4F91-89EC-D119D877F7D9}" srcOrd="7" destOrd="0" parTransId="{DC76DF97-66D5-4CE8-99D7-7AC499A62320}" sibTransId="{E957B487-1F6F-498E-8F47-43AF22E1D208}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6582B837-EA4E-40AF-A74C-6A014AC99034}" type="presOf" srcId="{884686C2-51C3-4BA0-B48E-0E0CB381D1FA}" destId="{95346941-7092-4F8C-8310-3C95384ABC6C}" srcOrd="0" destOrd="0" presId="urn:microsoft.com/office/officeart/2005/8/layout/process5"/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ECC115BB-5A34-4504-9769-B7461D52B81E}" type="presOf" srcId="{D9E9DA9F-04AD-4D83-BDEE-43923B8C8BC0}" destId="{9560E001-21E3-4CBE-B7B9-3220417B9E81}" srcOrd="1" destOrd="0" presId="urn:microsoft.com/office/officeart/2005/8/layout/process5"/>
    <dgm:cxn modelId="{5F718945-6DCE-41AD-A035-A1CFD76BD5A4}" type="presOf" srcId="{BD431C32-DB74-4A4E-ACF9-5F99AE1BBC10}" destId="{4E4B7533-BD57-4C69-AA64-C0DCC4BA214B}" srcOrd="1" destOrd="0" presId="urn:microsoft.com/office/officeart/2005/8/layout/process5"/>
    <dgm:cxn modelId="{942D9D69-359B-4719-AD28-E046D45651FC}" type="presOf" srcId="{DC8AB138-C139-4423-BD32-E1E7B6CB803E}" destId="{42BA68F1-D2A2-4443-95D9-AC8D54E6D66A}" srcOrd="0" destOrd="0" presId="urn:microsoft.com/office/officeart/2005/8/layout/process5"/>
    <dgm:cxn modelId="{83D71F6B-A858-4E59-B18D-27C77DB4B3F0}" srcId="{240A7C38-22F5-4175-B39C-520BB06E67D4}" destId="{DC8AB138-C139-4423-BD32-E1E7B6CB803E}" srcOrd="4" destOrd="0" parTransId="{C80240ED-D2B8-4ED6-8E63-3C9475132D44}" sibTransId="{BD431C32-DB74-4A4E-ACF9-5F99AE1BBC10}"/>
    <dgm:cxn modelId="{F67135BA-FFE6-4302-94C2-0570CA6BD5C5}" srcId="{240A7C38-22F5-4175-B39C-520BB06E67D4}" destId="{2C931E97-C759-4CE5-A9AE-036F461AB6D1}" srcOrd="8" destOrd="0" parTransId="{47926942-4B39-4283-BEF2-6B280AC59989}" sibTransId="{405228F5-15EF-47DF-8F84-0475BC17D682}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3ED76DC4-6B51-48AC-A759-FBDD166E8362}" type="presOf" srcId="{9E943454-3EAF-47BE-92F6-497CAFD17E03}" destId="{CC0F7286-8971-40AB-B39B-D940D03B524C}" srcOrd="1" destOrd="0" presId="urn:microsoft.com/office/officeart/2005/8/layout/process5"/>
    <dgm:cxn modelId="{8F877ADF-44ED-4E7A-BDF7-9DB577359DA3}" type="presOf" srcId="{9E943454-3EAF-47BE-92F6-497CAFD17E03}" destId="{40F52F62-814D-4E8F-A751-31EB1D15FBB5}" srcOrd="0" destOrd="0" presId="urn:microsoft.com/office/officeart/2005/8/layout/process5"/>
    <dgm:cxn modelId="{7F9DDD60-918C-41CF-88C8-9E36C7178F4B}" type="presOf" srcId="{B861EE57-782A-4CBB-A2EE-C9D898ADC0F8}" destId="{B01AFC5B-B151-4CE7-84AD-EB2EBD575DC7}" srcOrd="0" destOrd="0" presId="urn:microsoft.com/office/officeart/2005/8/layout/process5"/>
    <dgm:cxn modelId="{B80DB789-73C6-4725-9330-A5524C52EB28}" type="presOf" srcId="{54DBB401-AFF7-4859-9DD4-5D3C1920D169}" destId="{C33DE213-32C9-4469-9AA6-4960FDBBE1AE}" srcOrd="0" destOrd="0" presId="urn:microsoft.com/office/officeart/2005/8/layout/process5"/>
    <dgm:cxn modelId="{2E18FE11-9E31-42CA-8C9A-79D07BD31D00}" srcId="{240A7C38-22F5-4175-B39C-520BB06E67D4}" destId="{B7508171-3E84-4954-A7A5-C1411111A822}" srcOrd="5" destOrd="0" parTransId="{2DB3306C-A2D2-4B1E-9A9F-9112C45C5092}" sibTransId="{884686C2-51C3-4BA0-B48E-0E0CB381D1FA}"/>
    <dgm:cxn modelId="{1F00208B-FF49-4940-B513-34367D39727A}" type="presOf" srcId="{D9E9DA9F-04AD-4D83-BDEE-43923B8C8BC0}" destId="{655D3ADB-9BD6-4028-8AD8-6E1569690BCE}" srcOrd="0" destOrd="0" presId="urn:microsoft.com/office/officeart/2005/8/layout/process5"/>
    <dgm:cxn modelId="{2E828C3C-7240-4443-895B-30516BA21502}" srcId="{240A7C38-22F5-4175-B39C-520BB06E67D4}" destId="{A870A585-968B-43EF-ABA5-8AD551960EE4}" srcOrd="6" destOrd="0" parTransId="{AF3F775A-5121-48EC-BEE3-72B325B5351F}" sibTransId="{8E7CCC5B-2BB5-48F7-B096-28954E6DE00F}"/>
    <dgm:cxn modelId="{C4611539-4685-4405-AD8C-6C2D5E6C7E63}" type="presOf" srcId="{2C931E97-C759-4CE5-A9AE-036F461AB6D1}" destId="{2A7D9B3F-684F-439C-AFE7-81991CD56AFC}" srcOrd="0" destOrd="0" presId="urn:microsoft.com/office/officeart/2005/8/layout/process5"/>
    <dgm:cxn modelId="{9FABB664-E1F2-4082-8F3B-8E01329CE553}" type="presOf" srcId="{8E7CCC5B-2BB5-48F7-B096-28954E6DE00F}" destId="{CBFA5E22-C0ED-47D1-99BA-A6F271E591A9}" srcOrd="1" destOrd="0" presId="urn:microsoft.com/office/officeart/2005/8/layout/process5"/>
    <dgm:cxn modelId="{F5C4E766-42C1-4766-85DC-1290F160615F}" type="presOf" srcId="{40C3F838-7440-4541-A25F-F7C112B6FC0F}" destId="{6CBE75A6-229E-47AF-A243-CB12A612DB9F}" srcOrd="0" destOrd="0" presId="urn:microsoft.com/office/officeart/2005/8/layout/process5"/>
    <dgm:cxn modelId="{2EA86854-B65D-41F0-AECC-8D92B5B53230}" type="presOf" srcId="{8E7CCC5B-2BB5-48F7-B096-28954E6DE00F}" destId="{2D6C1A72-78C3-4E5C-8688-687CA5A2EEAE}" srcOrd="0" destOrd="0" presId="urn:microsoft.com/office/officeart/2005/8/layout/process5"/>
    <dgm:cxn modelId="{08F66156-7E88-492A-809B-F88577803923}" type="presOf" srcId="{B7508171-3E84-4954-A7A5-C1411111A822}" destId="{07F12FC2-7108-4127-90B6-681328047730}" srcOrd="0" destOrd="0" presId="urn:microsoft.com/office/officeart/2005/8/layout/process5"/>
    <dgm:cxn modelId="{1C5D9AC8-DD1A-4797-9917-08D5D1931E56}" type="presOf" srcId="{A56A4729-4D7A-4F91-89EC-D119D877F7D9}" destId="{612F1AD9-B5F9-4905-BA7D-AE7DE5882852}" srcOrd="0" destOrd="0" presId="urn:microsoft.com/office/officeart/2005/8/layout/process5"/>
    <dgm:cxn modelId="{6E1A582E-5952-4CEA-BEC8-8F2726E4DF8E}" type="presOf" srcId="{0B0DEBB5-E337-4843-803F-DD5691D1BFEB}" destId="{5B92F6B1-E09B-4565-81AF-A1059E119859}" srcOrd="0" destOrd="0" presId="urn:microsoft.com/office/officeart/2005/8/layout/process5"/>
    <dgm:cxn modelId="{9B3FE4FC-9FB6-46FE-90F0-96BC8D17B854}" type="presOf" srcId="{240A7C38-22F5-4175-B39C-520BB06E67D4}" destId="{D8A36383-7AAE-483D-92C9-98CCDE6F0954}" srcOrd="0" destOrd="0" presId="urn:microsoft.com/office/officeart/2005/8/layout/process5"/>
    <dgm:cxn modelId="{23C3F840-E059-4731-818B-CD5A19456368}" type="presOf" srcId="{E957B487-1F6F-498E-8F47-43AF22E1D208}" destId="{0045534E-CBA2-4568-A7AA-9B62A17B56C6}" srcOrd="1" destOrd="0" presId="urn:microsoft.com/office/officeart/2005/8/layout/process5"/>
    <dgm:cxn modelId="{CB9B6363-B13C-4E99-BC20-2C8DC603F4FD}" type="presParOf" srcId="{D8A36383-7AAE-483D-92C9-98CCDE6F0954}" destId="{C33DE213-32C9-4469-9AA6-4960FDBBE1AE}" srcOrd="0" destOrd="0" presId="urn:microsoft.com/office/officeart/2005/8/layout/process5"/>
    <dgm:cxn modelId="{5C51BDC0-2804-4572-A833-FB6AD2C98660}" type="presParOf" srcId="{D8A36383-7AAE-483D-92C9-98CCDE6F0954}" destId="{655D3ADB-9BD6-4028-8AD8-6E1569690BCE}" srcOrd="1" destOrd="0" presId="urn:microsoft.com/office/officeart/2005/8/layout/process5"/>
    <dgm:cxn modelId="{AE9D9382-C7EA-4B67-8183-39EA918FFF96}" type="presParOf" srcId="{655D3ADB-9BD6-4028-8AD8-6E1569690BCE}" destId="{9560E001-21E3-4CBE-B7B9-3220417B9E81}" srcOrd="0" destOrd="0" presId="urn:microsoft.com/office/officeart/2005/8/layout/process5"/>
    <dgm:cxn modelId="{42E4ADF3-A0C0-40AE-9A91-D4EDE7B9FAF7}" type="presParOf" srcId="{D8A36383-7AAE-483D-92C9-98CCDE6F0954}" destId="{B01AFC5B-B151-4CE7-84AD-EB2EBD575DC7}" srcOrd="2" destOrd="0" presId="urn:microsoft.com/office/officeart/2005/8/layout/process5"/>
    <dgm:cxn modelId="{D48239C2-B0B7-4AB3-9B60-826E454DDA6B}" type="presParOf" srcId="{D8A36383-7AAE-483D-92C9-98CCDE6F0954}" destId="{40F52F62-814D-4E8F-A751-31EB1D15FBB5}" srcOrd="3" destOrd="0" presId="urn:microsoft.com/office/officeart/2005/8/layout/process5"/>
    <dgm:cxn modelId="{507BB6A1-21CF-4705-A986-2E1280D639F1}" type="presParOf" srcId="{40F52F62-814D-4E8F-A751-31EB1D15FBB5}" destId="{CC0F7286-8971-40AB-B39B-D940D03B524C}" srcOrd="0" destOrd="0" presId="urn:microsoft.com/office/officeart/2005/8/layout/process5"/>
    <dgm:cxn modelId="{62B72F61-99D9-4542-8C3D-B54A0F4BAEAF}" type="presParOf" srcId="{D8A36383-7AAE-483D-92C9-98CCDE6F0954}" destId="{E8C32150-621E-44B2-8D3F-8B862E51C5BF}" srcOrd="4" destOrd="0" presId="urn:microsoft.com/office/officeart/2005/8/layout/process5"/>
    <dgm:cxn modelId="{9E85C3BD-BA77-48B0-A7DA-FB8A56620F45}" type="presParOf" srcId="{D8A36383-7AAE-483D-92C9-98CCDE6F0954}" destId="{5B92F6B1-E09B-4565-81AF-A1059E119859}" srcOrd="5" destOrd="0" presId="urn:microsoft.com/office/officeart/2005/8/layout/process5"/>
    <dgm:cxn modelId="{9F57B577-7AF0-445E-96EB-4BE92A53C7E2}" type="presParOf" srcId="{5B92F6B1-E09B-4565-81AF-A1059E119859}" destId="{6A3D09FD-93CC-449B-92A1-5CDB0D728FCD}" srcOrd="0" destOrd="0" presId="urn:microsoft.com/office/officeart/2005/8/layout/process5"/>
    <dgm:cxn modelId="{7F33CCAE-5E18-42E5-A695-C06B839F7250}" type="presParOf" srcId="{D8A36383-7AAE-483D-92C9-98CCDE6F0954}" destId="{E6BD7734-FA39-477B-8F69-AD3A97E7590E}" srcOrd="6" destOrd="0" presId="urn:microsoft.com/office/officeart/2005/8/layout/process5"/>
    <dgm:cxn modelId="{2F53C43D-7781-4148-93C9-7F1EF69B6330}" type="presParOf" srcId="{D8A36383-7AAE-483D-92C9-98CCDE6F0954}" destId="{6CBE75A6-229E-47AF-A243-CB12A612DB9F}" srcOrd="7" destOrd="0" presId="urn:microsoft.com/office/officeart/2005/8/layout/process5"/>
    <dgm:cxn modelId="{834AD5AB-C84A-49C2-A7CA-54D678C69A8E}" type="presParOf" srcId="{6CBE75A6-229E-47AF-A243-CB12A612DB9F}" destId="{D341F373-8090-4727-85D2-99C467778348}" srcOrd="0" destOrd="0" presId="urn:microsoft.com/office/officeart/2005/8/layout/process5"/>
    <dgm:cxn modelId="{7FD98613-CCEC-4C34-9284-D0CF21D1FEBF}" type="presParOf" srcId="{D8A36383-7AAE-483D-92C9-98CCDE6F0954}" destId="{42BA68F1-D2A2-4443-95D9-AC8D54E6D66A}" srcOrd="8" destOrd="0" presId="urn:microsoft.com/office/officeart/2005/8/layout/process5"/>
    <dgm:cxn modelId="{E52AE634-8C55-442E-A40D-8D819F15DA72}" type="presParOf" srcId="{D8A36383-7AAE-483D-92C9-98CCDE6F0954}" destId="{92A6E3C5-C592-4C80-B2E1-CFBAADE9ED9A}" srcOrd="9" destOrd="0" presId="urn:microsoft.com/office/officeart/2005/8/layout/process5"/>
    <dgm:cxn modelId="{381E77D6-0D75-4AA7-97C6-D5333283F22F}" type="presParOf" srcId="{92A6E3C5-C592-4C80-B2E1-CFBAADE9ED9A}" destId="{4E4B7533-BD57-4C69-AA64-C0DCC4BA214B}" srcOrd="0" destOrd="0" presId="urn:microsoft.com/office/officeart/2005/8/layout/process5"/>
    <dgm:cxn modelId="{D01B7650-29BB-4B7F-B55A-851798EE5B62}" type="presParOf" srcId="{D8A36383-7AAE-483D-92C9-98CCDE6F0954}" destId="{07F12FC2-7108-4127-90B6-681328047730}" srcOrd="10" destOrd="0" presId="urn:microsoft.com/office/officeart/2005/8/layout/process5"/>
    <dgm:cxn modelId="{1AA553FD-E666-433B-B74C-DF71F43FB5B3}" type="presParOf" srcId="{D8A36383-7AAE-483D-92C9-98CCDE6F0954}" destId="{95346941-7092-4F8C-8310-3C95384ABC6C}" srcOrd="11" destOrd="0" presId="urn:microsoft.com/office/officeart/2005/8/layout/process5"/>
    <dgm:cxn modelId="{F66B4303-6287-45BC-92E1-A84DE0BF55D4}" type="presParOf" srcId="{95346941-7092-4F8C-8310-3C95384ABC6C}" destId="{F79855B6-0ECA-4577-8A04-BDADCF91EA4C}" srcOrd="0" destOrd="0" presId="urn:microsoft.com/office/officeart/2005/8/layout/process5"/>
    <dgm:cxn modelId="{D136BBC6-87F6-47BD-9FBF-43DF1DD37A6C}" type="presParOf" srcId="{D8A36383-7AAE-483D-92C9-98CCDE6F0954}" destId="{25A00115-56F7-4C1A-BCB6-B41DAEE33A23}" srcOrd="12" destOrd="0" presId="urn:microsoft.com/office/officeart/2005/8/layout/process5"/>
    <dgm:cxn modelId="{924BAF4E-AB5A-4BCD-9C09-F0ACF3A8364F}" type="presParOf" srcId="{D8A36383-7AAE-483D-92C9-98CCDE6F0954}" destId="{2D6C1A72-78C3-4E5C-8688-687CA5A2EEAE}" srcOrd="13" destOrd="0" presId="urn:microsoft.com/office/officeart/2005/8/layout/process5"/>
    <dgm:cxn modelId="{18625754-9E1F-48AE-A772-C3F3838A2473}" type="presParOf" srcId="{2D6C1A72-78C3-4E5C-8688-687CA5A2EEAE}" destId="{CBFA5E22-C0ED-47D1-99BA-A6F271E591A9}" srcOrd="0" destOrd="0" presId="urn:microsoft.com/office/officeart/2005/8/layout/process5"/>
    <dgm:cxn modelId="{EA0A2966-7AA2-4142-B6FC-AE85D220FC69}" type="presParOf" srcId="{D8A36383-7AAE-483D-92C9-98CCDE6F0954}" destId="{612F1AD9-B5F9-4905-BA7D-AE7DE5882852}" srcOrd="14" destOrd="0" presId="urn:microsoft.com/office/officeart/2005/8/layout/process5"/>
    <dgm:cxn modelId="{14D8F6C8-C048-48A0-B331-2B23F5870F86}" type="presParOf" srcId="{D8A36383-7AAE-483D-92C9-98CCDE6F0954}" destId="{05E8D98D-D268-4C73-B504-9F373D7A36A5}" srcOrd="15" destOrd="0" presId="urn:microsoft.com/office/officeart/2005/8/layout/process5"/>
    <dgm:cxn modelId="{BD107320-7257-4E23-BD29-9884CAE5AAE5}" type="presParOf" srcId="{05E8D98D-D268-4C73-B504-9F373D7A36A5}" destId="{0045534E-CBA2-4568-A7AA-9B62A17B56C6}" srcOrd="0" destOrd="0" presId="urn:microsoft.com/office/officeart/2005/8/layout/process5"/>
    <dgm:cxn modelId="{F6108568-C542-4638-845A-DBD765E3761B}" type="presParOf" srcId="{D8A36383-7AAE-483D-92C9-98CCDE6F0954}" destId="{2A7D9B3F-684F-439C-AFE7-81991CD56AFC}" srcOrd="16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9957F-2393-451C-B165-D50E7DCB7A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5EB2C6-A379-4FD6-ACDC-BA3D2713B5D4}" type="pres">
      <dgm:prSet presAssocID="{4999957F-2393-451C-B165-D50E7DCB7A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DE8A6-4D06-46E2-9364-577F846494D2}" type="presOf" srcId="{4999957F-2393-451C-B165-D50E7DCB7A23}" destId="{C05EB2C6-A379-4FD6-ACDC-BA3D2713B5D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Повышения качества администрирования доходов районного бюджета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ECEFD8B3-1C0E-483D-9669-D9C909D58F45}" type="parTrans" cxnId="{94FCCDB4-87C6-41C6-B670-482163E74864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9DA9F-04AD-4D83-BDEE-43923B8C8BC0}" type="sibTrans" cxnId="{94FCCDB4-87C6-41C6-B670-482163E7486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неналоговых платежей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2CE82-8E8E-4F5A-B994-7C1C4441AA79}" type="parTrans" cxnId="{2E5047F8-F0F2-4563-BDE3-537293056C48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43454-3EAF-47BE-92F6-497CAFD17E03}" type="sibTrans" cxnId="{2E5047F8-F0F2-4563-BDE3-537293056C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6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AF3F775A-5121-48EC-BEE3-72B325B5351F}" type="parTrans" cxnId="{2E828C3C-7240-4443-895B-30516BA2150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CCC5B-2BB5-48F7-B096-28954E6DE00F}" type="sibTrans" cxnId="{2E828C3C-7240-4443-895B-30516BA21502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Повышение эффективности использования муниципальной собственности</a:t>
          </a:r>
          <a:endParaRPr lang="ru-RU" sz="18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2DB3306C-A2D2-4B1E-9A9F-9112C45C5092}" type="parTrans" cxnId="{2E18FE11-9E31-42CA-8C9A-79D07BD31D00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686C2-51C3-4BA0-B48E-0E0CB381D1FA}" type="sibTrans" cxnId="{2E18FE11-9E31-42CA-8C9A-79D07BD31D0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 по налогам и арендным платежам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9BBD-A3C8-4717-981C-172FD9FAC5BD}" type="parTrans" cxnId="{FCF96A2B-E291-407D-94F5-5CBA697E5A8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DEBB5-E337-4843-803F-DD5691D1BFEB}" type="sibTrans" cxnId="{FCF96A2B-E291-407D-94F5-5CBA697E5A87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4879C-33F8-42C9-A47C-DC4D6269E03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Вовлечение в хозяйственный оборот неиспользуемых объектов недвижимости и земельных участков</a:t>
          </a:r>
          <a:endParaRPr lang="ru-RU" sz="1600" b="1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gm:t>
    </dgm:pt>
    <dgm:pt modelId="{C4813052-A20F-4E2F-9777-AB5E19ACFEEE}" type="parTrans" cxnId="{F2811927-4261-47AD-B479-CEDAAB994D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84F6D-43EF-45D4-B0C3-782C3E713EF4}" type="sibTrans" cxnId="{F2811927-4261-47AD-B479-CEDAAB994D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813EA-5686-4C3F-A73D-9BC91972D33D}" type="pres">
      <dgm:prSet presAssocID="{240A7C38-22F5-4175-B39C-520BB06E67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06FA88-0F28-465C-B383-F705A3D10C46}" type="pres">
      <dgm:prSet presAssocID="{54DBB401-AFF7-4859-9DD4-5D3C1920D1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D7BFD-E2F7-46D4-8ECA-4CF842A4885D}" type="pres">
      <dgm:prSet presAssocID="{D9E9DA9F-04AD-4D83-BDEE-43923B8C8BC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35F6702-A710-47C8-AFCE-0CB9949BC7A1}" type="pres">
      <dgm:prSet presAssocID="{D9E9DA9F-04AD-4D83-BDEE-43923B8C8BC0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E193C453-9F71-4A8A-94D8-AA47628AB9AC}" type="pres">
      <dgm:prSet presAssocID="{B861EE57-782A-4CBB-A2EE-C9D898ADC0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5AD60-CE82-46C4-98C8-5EEB807841FB}" type="pres">
      <dgm:prSet presAssocID="{9E943454-3EAF-47BE-92F6-497CAFD17E0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E6AA7E0-F34C-4BE4-92C1-4F9D2981E23A}" type="pres">
      <dgm:prSet presAssocID="{9E943454-3EAF-47BE-92F6-497CAFD17E03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8E68BBB1-43EA-4FF9-A681-F950F58D153F}" type="pres">
      <dgm:prSet presAssocID="{2387613D-C85E-453F-8FF2-08B6F41C34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8EBA5-1EF3-4249-8CA2-BD6A6D535915}" type="pres">
      <dgm:prSet presAssocID="{0B0DEBB5-E337-4843-803F-DD5691D1BFE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E06BCFC-61CE-4E4D-BA5D-F6E11258AAA2}" type="pres">
      <dgm:prSet presAssocID="{0B0DEBB5-E337-4843-803F-DD5691D1BFEB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AA491DCE-864C-4947-A2F2-90774772E6F7}" type="pres">
      <dgm:prSet presAssocID="{B7508171-3E84-4954-A7A5-C1411111A82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37237-0053-40CC-9A7A-312516C96FFE}" type="pres">
      <dgm:prSet presAssocID="{884686C2-51C3-4BA0-B48E-0E0CB381D1F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51F91F9-7A34-4A70-AACE-22B168ABED3C}" type="pres">
      <dgm:prSet presAssocID="{884686C2-51C3-4BA0-B48E-0E0CB381D1FA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D25C291-5B27-46EA-8111-7903E4D4B287}" type="pres">
      <dgm:prSet presAssocID="{A870A585-968B-43EF-ABA5-8AD551960E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BC232-4483-4770-BA9F-C556038A39BB}" type="pres">
      <dgm:prSet presAssocID="{8E7CCC5B-2BB5-48F7-B096-28954E6DE00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80DD8B7E-A984-4525-AD44-168347BB7928}" type="pres">
      <dgm:prSet presAssocID="{8E7CCC5B-2BB5-48F7-B096-28954E6DE00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2D52D47F-3C17-48D0-82CF-8E3B1C5D9084}" type="pres">
      <dgm:prSet presAssocID="{9874879C-33F8-42C9-A47C-DC4D6269E0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0B9B8-CE4C-4C9A-9161-E20506F17850}" type="presOf" srcId="{B7508171-3E84-4954-A7A5-C1411111A822}" destId="{AA491DCE-864C-4947-A2F2-90774772E6F7}" srcOrd="0" destOrd="0" presId="urn:microsoft.com/office/officeart/2005/8/layout/bProcess3"/>
    <dgm:cxn modelId="{9D9EF9B2-4B08-4076-B3BA-4DD519F1BA39}" type="presOf" srcId="{0B0DEBB5-E337-4843-803F-DD5691D1BFEB}" destId="{0E06BCFC-61CE-4E4D-BA5D-F6E11258AAA2}" srcOrd="1" destOrd="0" presId="urn:microsoft.com/office/officeart/2005/8/layout/bProcess3"/>
    <dgm:cxn modelId="{C6FF9910-D219-47B1-81C9-6C49E6F18549}" type="presOf" srcId="{0B0DEBB5-E337-4843-803F-DD5691D1BFEB}" destId="{B9A8EBA5-1EF3-4249-8CA2-BD6A6D535915}" srcOrd="0" destOrd="0" presId="urn:microsoft.com/office/officeart/2005/8/layout/bProcess3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83F6FD43-1C55-4EF8-B794-227977E9CF57}" type="presOf" srcId="{9874879C-33F8-42C9-A47C-DC4D6269E037}" destId="{2D52D47F-3C17-48D0-82CF-8E3B1C5D9084}" srcOrd="0" destOrd="0" presId="urn:microsoft.com/office/officeart/2005/8/layout/bProcess3"/>
    <dgm:cxn modelId="{91D04863-A2B0-4A98-BDFC-3BE52635862B}" type="presOf" srcId="{884686C2-51C3-4BA0-B48E-0E0CB381D1FA}" destId="{0AD37237-0053-40CC-9A7A-312516C96FFE}" srcOrd="0" destOrd="0" presId="urn:microsoft.com/office/officeart/2005/8/layout/bProcess3"/>
    <dgm:cxn modelId="{4768D39E-85A4-4702-8545-21CD0C7B5701}" type="presOf" srcId="{8E7CCC5B-2BB5-48F7-B096-28954E6DE00F}" destId="{242BC232-4483-4770-BA9F-C556038A39BB}" srcOrd="0" destOrd="0" presId="urn:microsoft.com/office/officeart/2005/8/layout/bProcess3"/>
    <dgm:cxn modelId="{2879464C-7393-44B0-B1D5-70DED9BC19EC}" type="presOf" srcId="{8E7CCC5B-2BB5-48F7-B096-28954E6DE00F}" destId="{80DD8B7E-A984-4525-AD44-168347BB7928}" srcOrd="1" destOrd="0" presId="urn:microsoft.com/office/officeart/2005/8/layout/bProcess3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A8EFB7AC-8DF4-4B59-B41B-39C388CA3E06}" type="presOf" srcId="{9E943454-3EAF-47BE-92F6-497CAFD17E03}" destId="{6E6AA7E0-F34C-4BE4-92C1-4F9D2981E23A}" srcOrd="1" destOrd="0" presId="urn:microsoft.com/office/officeart/2005/8/layout/bProcess3"/>
    <dgm:cxn modelId="{9875B96D-8C24-4444-B85D-E2A1D351F6D3}" type="presOf" srcId="{B861EE57-782A-4CBB-A2EE-C9D898ADC0F8}" destId="{E193C453-9F71-4A8A-94D8-AA47628AB9AC}" srcOrd="0" destOrd="0" presId="urn:microsoft.com/office/officeart/2005/8/layout/bProcess3"/>
    <dgm:cxn modelId="{A11A0F22-BA61-4B8C-BED7-3A2143C3D9FB}" type="presOf" srcId="{A870A585-968B-43EF-ABA5-8AD551960EE4}" destId="{6D25C291-5B27-46EA-8111-7903E4D4B287}" srcOrd="0" destOrd="0" presId="urn:microsoft.com/office/officeart/2005/8/layout/bProcess3"/>
    <dgm:cxn modelId="{5680C523-A541-4FB6-A17C-9DCA23E64BEA}" type="presOf" srcId="{9E943454-3EAF-47BE-92F6-497CAFD17E03}" destId="{0155AD60-CE82-46C4-98C8-5EEB807841FB}" srcOrd="0" destOrd="0" presId="urn:microsoft.com/office/officeart/2005/8/layout/bProcess3"/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2E5E4E30-3172-4102-8587-9317C5F3E720}" type="presOf" srcId="{D9E9DA9F-04AD-4D83-BDEE-43923B8C8BC0}" destId="{035F6702-A710-47C8-AFCE-0CB9949BC7A1}" srcOrd="1" destOrd="0" presId="urn:microsoft.com/office/officeart/2005/8/layout/bProcess3"/>
    <dgm:cxn modelId="{F2811927-4261-47AD-B479-CEDAAB994D39}" srcId="{240A7C38-22F5-4175-B39C-520BB06E67D4}" destId="{9874879C-33F8-42C9-A47C-DC4D6269E037}" srcOrd="5" destOrd="0" parTransId="{C4813052-A20F-4E2F-9777-AB5E19ACFEEE}" sibTransId="{52984F6D-43EF-45D4-B0C3-782C3E713EF4}"/>
    <dgm:cxn modelId="{AC20F3DB-4363-4410-866D-70AFF01B924B}" type="presOf" srcId="{54DBB401-AFF7-4859-9DD4-5D3C1920D169}" destId="{4B06FA88-0F28-465C-B383-F705A3D10C46}" srcOrd="0" destOrd="0" presId="urn:microsoft.com/office/officeart/2005/8/layout/bProcess3"/>
    <dgm:cxn modelId="{18A1ECE2-8CCA-40EB-AD20-3D5D6D01626A}" type="presOf" srcId="{240A7C38-22F5-4175-B39C-520BB06E67D4}" destId="{CA2813EA-5686-4C3F-A73D-9BC91972D33D}" srcOrd="0" destOrd="0" presId="urn:microsoft.com/office/officeart/2005/8/layout/bProcess3"/>
    <dgm:cxn modelId="{0796E29F-5BD1-4D48-8C93-1447FE9A899B}" type="presOf" srcId="{D9E9DA9F-04AD-4D83-BDEE-43923B8C8BC0}" destId="{A60D7BFD-E2F7-46D4-8ECA-4CF842A4885D}" srcOrd="0" destOrd="0" presId="urn:microsoft.com/office/officeart/2005/8/layout/bProcess3"/>
    <dgm:cxn modelId="{AF952D76-98E1-4649-8769-48DD56DF4805}" type="presOf" srcId="{2387613D-C85E-453F-8FF2-08B6F41C34D6}" destId="{8E68BBB1-43EA-4FF9-A681-F950F58D153F}" srcOrd="0" destOrd="0" presId="urn:microsoft.com/office/officeart/2005/8/layout/bProcess3"/>
    <dgm:cxn modelId="{5E51CC3D-3E42-4172-ABD7-22CB62C8AA00}" type="presOf" srcId="{884686C2-51C3-4BA0-B48E-0E0CB381D1FA}" destId="{B51F91F9-7A34-4A70-AACE-22B168ABED3C}" srcOrd="1" destOrd="0" presId="urn:microsoft.com/office/officeart/2005/8/layout/bProcess3"/>
    <dgm:cxn modelId="{243EA75B-2C6C-41A8-AEB5-9E906817609A}" type="presParOf" srcId="{CA2813EA-5686-4C3F-A73D-9BC91972D33D}" destId="{4B06FA88-0F28-465C-B383-F705A3D10C46}" srcOrd="0" destOrd="0" presId="urn:microsoft.com/office/officeart/2005/8/layout/bProcess3"/>
    <dgm:cxn modelId="{0867B461-8DF5-48B4-BACE-A22D7C60B8A9}" type="presParOf" srcId="{CA2813EA-5686-4C3F-A73D-9BC91972D33D}" destId="{A60D7BFD-E2F7-46D4-8ECA-4CF842A4885D}" srcOrd="1" destOrd="0" presId="urn:microsoft.com/office/officeart/2005/8/layout/bProcess3"/>
    <dgm:cxn modelId="{7E735534-8024-4B08-8696-8A4BCE319CDE}" type="presParOf" srcId="{A60D7BFD-E2F7-46D4-8ECA-4CF842A4885D}" destId="{035F6702-A710-47C8-AFCE-0CB9949BC7A1}" srcOrd="0" destOrd="0" presId="urn:microsoft.com/office/officeart/2005/8/layout/bProcess3"/>
    <dgm:cxn modelId="{BB1CD156-DB12-4DC3-98D5-45F30F7F3FB1}" type="presParOf" srcId="{CA2813EA-5686-4C3F-A73D-9BC91972D33D}" destId="{E193C453-9F71-4A8A-94D8-AA47628AB9AC}" srcOrd="2" destOrd="0" presId="urn:microsoft.com/office/officeart/2005/8/layout/bProcess3"/>
    <dgm:cxn modelId="{4E2B7A40-8D87-4A10-86AF-EA97EF03384C}" type="presParOf" srcId="{CA2813EA-5686-4C3F-A73D-9BC91972D33D}" destId="{0155AD60-CE82-46C4-98C8-5EEB807841FB}" srcOrd="3" destOrd="0" presId="urn:microsoft.com/office/officeart/2005/8/layout/bProcess3"/>
    <dgm:cxn modelId="{F0822942-B85C-4414-BFAF-B8DC9D24401A}" type="presParOf" srcId="{0155AD60-CE82-46C4-98C8-5EEB807841FB}" destId="{6E6AA7E0-F34C-4BE4-92C1-4F9D2981E23A}" srcOrd="0" destOrd="0" presId="urn:microsoft.com/office/officeart/2005/8/layout/bProcess3"/>
    <dgm:cxn modelId="{D1F106D6-9E9F-4343-86A2-A933BD5816D2}" type="presParOf" srcId="{CA2813EA-5686-4C3F-A73D-9BC91972D33D}" destId="{8E68BBB1-43EA-4FF9-A681-F950F58D153F}" srcOrd="4" destOrd="0" presId="urn:microsoft.com/office/officeart/2005/8/layout/bProcess3"/>
    <dgm:cxn modelId="{45E47530-7990-4377-B9B7-AE43421FBC9D}" type="presParOf" srcId="{CA2813EA-5686-4C3F-A73D-9BC91972D33D}" destId="{B9A8EBA5-1EF3-4249-8CA2-BD6A6D535915}" srcOrd="5" destOrd="0" presId="urn:microsoft.com/office/officeart/2005/8/layout/bProcess3"/>
    <dgm:cxn modelId="{0F5A360E-6FAD-4F93-992A-A137B9ED8771}" type="presParOf" srcId="{B9A8EBA5-1EF3-4249-8CA2-BD6A6D535915}" destId="{0E06BCFC-61CE-4E4D-BA5D-F6E11258AAA2}" srcOrd="0" destOrd="0" presId="urn:microsoft.com/office/officeart/2005/8/layout/bProcess3"/>
    <dgm:cxn modelId="{067B65B9-EFBD-4236-813F-67D357FB1433}" type="presParOf" srcId="{CA2813EA-5686-4C3F-A73D-9BC91972D33D}" destId="{AA491DCE-864C-4947-A2F2-90774772E6F7}" srcOrd="6" destOrd="0" presId="urn:microsoft.com/office/officeart/2005/8/layout/bProcess3"/>
    <dgm:cxn modelId="{6A0A3796-4780-4C81-AD66-9DF38DAD204D}" type="presParOf" srcId="{CA2813EA-5686-4C3F-A73D-9BC91972D33D}" destId="{0AD37237-0053-40CC-9A7A-312516C96FFE}" srcOrd="7" destOrd="0" presId="urn:microsoft.com/office/officeart/2005/8/layout/bProcess3"/>
    <dgm:cxn modelId="{5CD0ED56-D64D-40C3-9EE8-DC5AFB5AEB15}" type="presParOf" srcId="{0AD37237-0053-40CC-9A7A-312516C96FFE}" destId="{B51F91F9-7A34-4A70-AACE-22B168ABED3C}" srcOrd="0" destOrd="0" presId="urn:microsoft.com/office/officeart/2005/8/layout/bProcess3"/>
    <dgm:cxn modelId="{98BA5647-4631-4957-A176-7D3ACE4D45D7}" type="presParOf" srcId="{CA2813EA-5686-4C3F-A73D-9BC91972D33D}" destId="{6D25C291-5B27-46EA-8111-7903E4D4B287}" srcOrd="8" destOrd="0" presId="urn:microsoft.com/office/officeart/2005/8/layout/bProcess3"/>
    <dgm:cxn modelId="{E7E69648-9868-46B9-B36E-A0662C0F4C14}" type="presParOf" srcId="{CA2813EA-5686-4C3F-A73D-9BC91972D33D}" destId="{242BC232-4483-4770-BA9F-C556038A39BB}" srcOrd="9" destOrd="0" presId="urn:microsoft.com/office/officeart/2005/8/layout/bProcess3"/>
    <dgm:cxn modelId="{A0AC3542-B052-4798-B36A-DE3DFA1DB1A9}" type="presParOf" srcId="{242BC232-4483-4770-BA9F-C556038A39BB}" destId="{80DD8B7E-A984-4525-AD44-168347BB7928}" srcOrd="0" destOrd="0" presId="urn:microsoft.com/office/officeart/2005/8/layout/bProcess3"/>
    <dgm:cxn modelId="{FA027FA7-4DED-4ECC-9204-F348F8B456A8}" type="presParOf" srcId="{CA2813EA-5686-4C3F-A73D-9BC91972D33D}" destId="{2D52D47F-3C17-48D0-82CF-8E3B1C5D9084}" srcOrd="10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06D82-432F-47BF-BEF1-62EFB429F86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3D6AA-B85F-4298-9DC6-867E4D14598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ru-RU" sz="1800" b="1" dirty="0" smtClean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ДОХОДЫ</a:t>
          </a:r>
          <a:endParaRPr lang="ru-RU" sz="1800" b="1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3FB14883-C036-43AC-B2BD-A85DBDE4F7A0}" type="parTrans" cxnId="{9A12268E-E435-4388-B889-8C76C68A51C6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787A58EB-D3E8-485B-AF68-0A3C7C9E0689}" type="sibTrans" cxnId="{9A12268E-E435-4388-B889-8C76C68A51C6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2C2CDEB4-82FC-4084-B7F3-1BBDA65A31A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2022 – 737 042,7 тыс. рублей</a:t>
          </a:r>
          <a:endParaRPr lang="ru-RU" sz="1800" b="1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14BD6716-14E7-4E0C-9717-04B68A231ED6}" type="parTrans" cxnId="{3053746F-6FD2-4DF2-A335-BB5C0033D0D1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2939CFA1-2697-467D-9381-736E0421C51F}" type="sibTrans" cxnId="{3053746F-6FD2-4DF2-A335-BB5C0033D0D1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4F8CEEED-3FF0-47A0-AF88-6803FBB7B62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800" b="1" dirty="0" smtClean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РАСХОДЫ</a:t>
          </a:r>
          <a:endParaRPr lang="ru-RU" sz="1800" b="1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A016FCF5-B041-4E40-8065-8E6834240489}" type="parTrans" cxnId="{FD7CAA5B-6699-4337-B5DC-62FF6D7C68DC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74428D73-48AC-4D5D-8B41-F2ECBFE4ED61}" type="sibTrans" cxnId="{FD7CAA5B-6699-4337-B5DC-62FF6D7C68DC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0BDCD1CD-5432-4C81-BAB4-B52477A2C3D6}">
      <dgm:prSet phldrT="[Текст]" custT="1" custLinFactNeighborX="-118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2022 – 739 804,7 тыс. рублей</a:t>
          </a:r>
          <a:endParaRPr lang="ru-RU" sz="1800" b="1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5BAAD974-6106-40FF-9515-9EB7A7EB32F1}" type="parTrans" cxnId="{84412F22-52D8-40D3-9C30-3D3BB6CD8805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083756C0-A827-47FE-9ACC-E9D6617DA3D7}" type="sibTrans" cxnId="{84412F22-52D8-40D3-9C30-3D3BB6CD8805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11B2D6E8-B5B7-4C85-AE37-972D588D8BD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 b="1" dirty="0" smtClean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Дефицит</a:t>
          </a:r>
          <a:endParaRPr lang="ru-RU" sz="1800" b="1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DCA8A433-1C8D-48C1-A0C2-AB6A98AB146A}" type="parTrans" cxnId="{4DFBA173-D693-462E-945F-C191814B500E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AAA37CF6-6A86-4987-AEB6-536BF39C00E0}" type="sibTrans" cxnId="{4DFBA173-D693-462E-945F-C191814B500E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6314B019-E815-4B99-827C-6EC263E0C32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2021- 2 762,0 тыс. рублей</a:t>
          </a:r>
          <a:endParaRPr lang="ru-RU" sz="1800" b="1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047FF7C9-E6D7-4927-B150-EEEDED33604C}" type="parTrans" cxnId="{08952CB7-F1A6-44CA-A59A-9031960F6C72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0118FF77-7AD2-425D-A586-3D7DF4CEDBD9}" type="sibTrans" cxnId="{08952CB7-F1A6-44CA-A59A-9031960F6C72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gm:t>
    </dgm:pt>
    <dgm:pt modelId="{FB6D5524-AC3A-4E35-94E2-002C3B5DB17C}" type="pres">
      <dgm:prSet presAssocID="{29406D82-432F-47BF-BEF1-62EFB429F8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38005-DC5F-4E6C-967F-3DDB5BE1A9AB}" type="pres">
      <dgm:prSet presAssocID="{1643D6AA-B85F-4298-9DC6-867E4D14598C}" presName="comp" presStyleCnt="0"/>
      <dgm:spPr/>
    </dgm:pt>
    <dgm:pt modelId="{DAEEDBE3-5A4B-44BC-82C6-D3385E70E0BC}" type="pres">
      <dgm:prSet presAssocID="{1643D6AA-B85F-4298-9DC6-867E4D14598C}" presName="box" presStyleLbl="node1" presStyleIdx="0" presStyleCnt="3" custLinFactNeighborX="-1181"/>
      <dgm:spPr/>
      <dgm:t>
        <a:bodyPr/>
        <a:lstStyle/>
        <a:p>
          <a:endParaRPr lang="ru-RU"/>
        </a:p>
      </dgm:t>
    </dgm:pt>
    <dgm:pt modelId="{5583C991-A5E7-4B48-8F50-CC830BC541CE}" type="pres">
      <dgm:prSet presAssocID="{1643D6AA-B85F-4298-9DC6-867E4D14598C}" presName="img" presStyleLbl="fgImgPlace1" presStyleIdx="0" presStyleCnt="3" custScaleY="1089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ACAC0-CAFD-47FF-8E2A-10F2182A0078}" type="pres">
      <dgm:prSet presAssocID="{1643D6AA-B85F-4298-9DC6-867E4D1459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14950-5AD7-4F72-B207-EDF5B034ACD2}" type="pres">
      <dgm:prSet presAssocID="{787A58EB-D3E8-485B-AF68-0A3C7C9E0689}" presName="spacer" presStyleCnt="0"/>
      <dgm:spPr/>
    </dgm:pt>
    <dgm:pt modelId="{49A9F792-F306-4856-AB33-6C1B6DCFEB04}" type="pres">
      <dgm:prSet presAssocID="{4F8CEEED-3FF0-47A0-AF88-6803FBB7B62A}" presName="comp" presStyleCnt="0"/>
      <dgm:spPr/>
    </dgm:pt>
    <dgm:pt modelId="{87AB41CF-640C-4AFC-AB8D-A16F115BE48C}" type="pres">
      <dgm:prSet presAssocID="{4F8CEEED-3FF0-47A0-AF88-6803FBB7B62A}" presName="box" presStyleLbl="node1" presStyleIdx="1" presStyleCnt="3" custLinFactNeighborY="-3333"/>
      <dgm:spPr/>
      <dgm:t>
        <a:bodyPr/>
        <a:lstStyle/>
        <a:p>
          <a:endParaRPr lang="ru-RU"/>
        </a:p>
      </dgm:t>
    </dgm:pt>
    <dgm:pt modelId="{F17D4833-05D5-433D-B2FD-1664EAB031DE}" type="pres">
      <dgm:prSet presAssocID="{4F8CEEED-3FF0-47A0-AF88-6803FBB7B62A}" presName="img" presStyleLbl="fgImgPlace1" presStyleIdx="1" presStyleCnt="3" custScaleY="972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1F2915-ABC7-4663-AA46-CFE34E2599C9}" type="pres">
      <dgm:prSet presAssocID="{4F8CEEED-3FF0-47A0-AF88-6803FBB7B62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F723C-B7BA-4972-B277-E3A521069E06}" type="pres">
      <dgm:prSet presAssocID="{74428D73-48AC-4D5D-8B41-F2ECBFE4ED61}" presName="spacer" presStyleCnt="0"/>
      <dgm:spPr/>
    </dgm:pt>
    <dgm:pt modelId="{2D125B77-0FC9-4F48-AB31-BAAF0EFBBAF1}" type="pres">
      <dgm:prSet presAssocID="{11B2D6E8-B5B7-4C85-AE37-972D588D8BD1}" presName="comp" presStyleCnt="0"/>
      <dgm:spPr/>
    </dgm:pt>
    <dgm:pt modelId="{080FF634-9701-439A-A6AE-8E4053A08D5F}" type="pres">
      <dgm:prSet presAssocID="{11B2D6E8-B5B7-4C85-AE37-972D588D8BD1}" presName="box" presStyleLbl="node1" presStyleIdx="2" presStyleCnt="3" custLinFactNeighborX="0" custLinFactNeighborY="-7550"/>
      <dgm:spPr/>
      <dgm:t>
        <a:bodyPr/>
        <a:lstStyle/>
        <a:p>
          <a:endParaRPr lang="ru-RU"/>
        </a:p>
      </dgm:t>
    </dgm:pt>
    <dgm:pt modelId="{925180BB-63F2-4421-BCA8-6A7C7BD1CAE9}" type="pres">
      <dgm:prSet presAssocID="{11B2D6E8-B5B7-4C85-AE37-972D588D8BD1}" presName="img" presStyleLbl="fgImgPlace1" presStyleIdx="2" presStyleCnt="3" custLinFactNeighborX="-1667" custLinFactNeighborY="-97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7B5F30-FC61-414E-91B9-2B544E81B666}" type="pres">
      <dgm:prSet presAssocID="{11B2D6E8-B5B7-4C85-AE37-972D588D8B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12F22-52D8-40D3-9C30-3D3BB6CD8805}" srcId="{4F8CEEED-3FF0-47A0-AF88-6803FBB7B62A}" destId="{0BDCD1CD-5432-4C81-BAB4-B52477A2C3D6}" srcOrd="0" destOrd="0" parTransId="{5BAAD974-6106-40FF-9515-9EB7A7EB32F1}" sibTransId="{083756C0-A827-47FE-9ACC-E9D6617DA3D7}"/>
    <dgm:cxn modelId="{6CD60AF7-9C7B-4AD9-B438-A136914BB8D1}" type="presOf" srcId="{4F8CEEED-3FF0-47A0-AF88-6803FBB7B62A}" destId="{87AB41CF-640C-4AFC-AB8D-A16F115BE48C}" srcOrd="0" destOrd="0" presId="urn:microsoft.com/office/officeart/2005/8/layout/vList4#1"/>
    <dgm:cxn modelId="{03657B80-DD57-4E13-81E8-B4B35CFEDE70}" type="presOf" srcId="{6314B019-E815-4B99-827C-6EC263E0C327}" destId="{080FF634-9701-439A-A6AE-8E4053A08D5F}" srcOrd="0" destOrd="1" presId="urn:microsoft.com/office/officeart/2005/8/layout/vList4#1"/>
    <dgm:cxn modelId="{1431AEBC-0E7C-462B-90BC-23A17D0BD517}" type="presOf" srcId="{4F8CEEED-3FF0-47A0-AF88-6803FBB7B62A}" destId="{661F2915-ABC7-4663-AA46-CFE34E2599C9}" srcOrd="1" destOrd="0" presId="urn:microsoft.com/office/officeart/2005/8/layout/vList4#1"/>
    <dgm:cxn modelId="{B3E374CD-F522-469A-A888-C2E4C8AB3F38}" type="presOf" srcId="{11B2D6E8-B5B7-4C85-AE37-972D588D8BD1}" destId="{D37B5F30-FC61-414E-91B9-2B544E81B666}" srcOrd="1" destOrd="0" presId="urn:microsoft.com/office/officeart/2005/8/layout/vList4#1"/>
    <dgm:cxn modelId="{EE3FD7C6-9FA9-4293-8E4C-9A188941BFC0}" type="presOf" srcId="{2C2CDEB4-82FC-4084-B7F3-1BBDA65A31AC}" destId="{DAEEDBE3-5A4B-44BC-82C6-D3385E70E0BC}" srcOrd="0" destOrd="1" presId="urn:microsoft.com/office/officeart/2005/8/layout/vList4#1"/>
    <dgm:cxn modelId="{4DFBA173-D693-462E-945F-C191814B500E}" srcId="{29406D82-432F-47BF-BEF1-62EFB429F867}" destId="{11B2D6E8-B5B7-4C85-AE37-972D588D8BD1}" srcOrd="2" destOrd="0" parTransId="{DCA8A433-1C8D-48C1-A0C2-AB6A98AB146A}" sibTransId="{AAA37CF6-6A86-4987-AEB6-536BF39C00E0}"/>
    <dgm:cxn modelId="{88133A15-0C8D-4A48-9905-249942C4DB08}" type="presOf" srcId="{0BDCD1CD-5432-4C81-BAB4-B52477A2C3D6}" destId="{87AB41CF-640C-4AFC-AB8D-A16F115BE48C}" srcOrd="0" destOrd="1" presId="urn:microsoft.com/office/officeart/2005/8/layout/vList4#1"/>
    <dgm:cxn modelId="{A8F3D6AA-49B2-4981-9097-40ABC0BE6061}" type="presOf" srcId="{11B2D6E8-B5B7-4C85-AE37-972D588D8BD1}" destId="{080FF634-9701-439A-A6AE-8E4053A08D5F}" srcOrd="0" destOrd="0" presId="urn:microsoft.com/office/officeart/2005/8/layout/vList4#1"/>
    <dgm:cxn modelId="{E4B889E1-49FA-45FC-BA92-70C941C21B7E}" type="presOf" srcId="{6314B019-E815-4B99-827C-6EC263E0C327}" destId="{D37B5F30-FC61-414E-91B9-2B544E81B666}" srcOrd="1" destOrd="1" presId="urn:microsoft.com/office/officeart/2005/8/layout/vList4#1"/>
    <dgm:cxn modelId="{9A12268E-E435-4388-B889-8C76C68A51C6}" srcId="{29406D82-432F-47BF-BEF1-62EFB429F867}" destId="{1643D6AA-B85F-4298-9DC6-867E4D14598C}" srcOrd="0" destOrd="0" parTransId="{3FB14883-C036-43AC-B2BD-A85DBDE4F7A0}" sibTransId="{787A58EB-D3E8-485B-AF68-0A3C7C9E0689}"/>
    <dgm:cxn modelId="{08952CB7-F1A6-44CA-A59A-9031960F6C72}" srcId="{11B2D6E8-B5B7-4C85-AE37-972D588D8BD1}" destId="{6314B019-E815-4B99-827C-6EC263E0C327}" srcOrd="0" destOrd="0" parTransId="{047FF7C9-E6D7-4927-B150-EEEDED33604C}" sibTransId="{0118FF77-7AD2-425D-A586-3D7DF4CEDBD9}"/>
    <dgm:cxn modelId="{FD7CAA5B-6699-4337-B5DC-62FF6D7C68DC}" srcId="{29406D82-432F-47BF-BEF1-62EFB429F867}" destId="{4F8CEEED-3FF0-47A0-AF88-6803FBB7B62A}" srcOrd="1" destOrd="0" parTransId="{A016FCF5-B041-4E40-8065-8E6834240489}" sibTransId="{74428D73-48AC-4D5D-8B41-F2ECBFE4ED61}"/>
    <dgm:cxn modelId="{86A935E6-582B-475F-A665-21BE4B221329}" type="presOf" srcId="{1643D6AA-B85F-4298-9DC6-867E4D14598C}" destId="{DAEEDBE3-5A4B-44BC-82C6-D3385E70E0BC}" srcOrd="0" destOrd="0" presId="urn:microsoft.com/office/officeart/2005/8/layout/vList4#1"/>
    <dgm:cxn modelId="{3B02DEFA-7BB9-47B9-8DC0-EA234269C26E}" type="presOf" srcId="{0BDCD1CD-5432-4C81-BAB4-B52477A2C3D6}" destId="{661F2915-ABC7-4663-AA46-CFE34E2599C9}" srcOrd="1" destOrd="1" presId="urn:microsoft.com/office/officeart/2005/8/layout/vList4#1"/>
    <dgm:cxn modelId="{1E22F319-2E89-4FFE-A099-BFB93685D70A}" type="presOf" srcId="{1643D6AA-B85F-4298-9DC6-867E4D14598C}" destId="{54AACAC0-CAFD-47FF-8E2A-10F2182A0078}" srcOrd="1" destOrd="0" presId="urn:microsoft.com/office/officeart/2005/8/layout/vList4#1"/>
    <dgm:cxn modelId="{E34ECB65-1C63-46FF-AD3C-5F7A1FDAB511}" type="presOf" srcId="{29406D82-432F-47BF-BEF1-62EFB429F867}" destId="{FB6D5524-AC3A-4E35-94E2-002C3B5DB17C}" srcOrd="0" destOrd="0" presId="urn:microsoft.com/office/officeart/2005/8/layout/vList4#1"/>
    <dgm:cxn modelId="{16C7DFD3-1278-4838-84E0-F465574A8868}" type="presOf" srcId="{2C2CDEB4-82FC-4084-B7F3-1BBDA65A31AC}" destId="{54AACAC0-CAFD-47FF-8E2A-10F2182A0078}" srcOrd="1" destOrd="1" presId="urn:microsoft.com/office/officeart/2005/8/layout/vList4#1"/>
    <dgm:cxn modelId="{3053746F-6FD2-4DF2-A335-BB5C0033D0D1}" srcId="{1643D6AA-B85F-4298-9DC6-867E4D14598C}" destId="{2C2CDEB4-82FC-4084-B7F3-1BBDA65A31AC}" srcOrd="0" destOrd="0" parTransId="{14BD6716-14E7-4E0C-9717-04B68A231ED6}" sibTransId="{2939CFA1-2697-467D-9381-736E0421C51F}"/>
    <dgm:cxn modelId="{C8F61D7C-348C-4EC1-886F-43C7B1F72EDD}" type="presParOf" srcId="{FB6D5524-AC3A-4E35-94E2-002C3B5DB17C}" destId="{1ED38005-DC5F-4E6C-967F-3DDB5BE1A9AB}" srcOrd="0" destOrd="0" presId="urn:microsoft.com/office/officeart/2005/8/layout/vList4#1"/>
    <dgm:cxn modelId="{891C2E7A-FD20-43B2-95EC-0D1C530846BB}" type="presParOf" srcId="{1ED38005-DC5F-4E6C-967F-3DDB5BE1A9AB}" destId="{DAEEDBE3-5A4B-44BC-82C6-D3385E70E0BC}" srcOrd="0" destOrd="0" presId="urn:microsoft.com/office/officeart/2005/8/layout/vList4#1"/>
    <dgm:cxn modelId="{834C935A-9D53-4F61-8384-E1803BD2CAA4}" type="presParOf" srcId="{1ED38005-DC5F-4E6C-967F-3DDB5BE1A9AB}" destId="{5583C991-A5E7-4B48-8F50-CC830BC541CE}" srcOrd="1" destOrd="0" presId="urn:microsoft.com/office/officeart/2005/8/layout/vList4#1"/>
    <dgm:cxn modelId="{EE6E5509-7AE5-4B04-8AA9-6F34B00C1A94}" type="presParOf" srcId="{1ED38005-DC5F-4E6C-967F-3DDB5BE1A9AB}" destId="{54AACAC0-CAFD-47FF-8E2A-10F2182A0078}" srcOrd="2" destOrd="0" presId="urn:microsoft.com/office/officeart/2005/8/layout/vList4#1"/>
    <dgm:cxn modelId="{EFB23040-473E-4553-89BB-9D8C1A9D4FA5}" type="presParOf" srcId="{FB6D5524-AC3A-4E35-94E2-002C3B5DB17C}" destId="{56914950-5AD7-4F72-B207-EDF5B034ACD2}" srcOrd="1" destOrd="0" presId="urn:microsoft.com/office/officeart/2005/8/layout/vList4#1"/>
    <dgm:cxn modelId="{4AB0EB69-9ED3-4268-AD49-51B024295225}" type="presParOf" srcId="{FB6D5524-AC3A-4E35-94E2-002C3B5DB17C}" destId="{49A9F792-F306-4856-AB33-6C1B6DCFEB04}" srcOrd="2" destOrd="0" presId="urn:microsoft.com/office/officeart/2005/8/layout/vList4#1"/>
    <dgm:cxn modelId="{EA06B4E7-938C-4BCA-B75A-1922BF0957DB}" type="presParOf" srcId="{49A9F792-F306-4856-AB33-6C1B6DCFEB04}" destId="{87AB41CF-640C-4AFC-AB8D-A16F115BE48C}" srcOrd="0" destOrd="0" presId="urn:microsoft.com/office/officeart/2005/8/layout/vList4#1"/>
    <dgm:cxn modelId="{40066099-F258-43BE-8192-B93D1DC1764D}" type="presParOf" srcId="{49A9F792-F306-4856-AB33-6C1B6DCFEB04}" destId="{F17D4833-05D5-433D-B2FD-1664EAB031DE}" srcOrd="1" destOrd="0" presId="urn:microsoft.com/office/officeart/2005/8/layout/vList4#1"/>
    <dgm:cxn modelId="{D670C371-C4DE-4390-9356-A66E2A1E4C6E}" type="presParOf" srcId="{49A9F792-F306-4856-AB33-6C1B6DCFEB04}" destId="{661F2915-ABC7-4663-AA46-CFE34E2599C9}" srcOrd="2" destOrd="0" presId="urn:microsoft.com/office/officeart/2005/8/layout/vList4#1"/>
    <dgm:cxn modelId="{17F01230-4464-409E-8B1A-EC6912473D24}" type="presParOf" srcId="{FB6D5524-AC3A-4E35-94E2-002C3B5DB17C}" destId="{095F723C-B7BA-4972-B277-E3A521069E06}" srcOrd="3" destOrd="0" presId="urn:microsoft.com/office/officeart/2005/8/layout/vList4#1"/>
    <dgm:cxn modelId="{46037E74-C922-412C-84B1-C90884801BB5}" type="presParOf" srcId="{FB6D5524-AC3A-4E35-94E2-002C3B5DB17C}" destId="{2D125B77-0FC9-4F48-AB31-BAAF0EFBBAF1}" srcOrd="4" destOrd="0" presId="urn:microsoft.com/office/officeart/2005/8/layout/vList4#1"/>
    <dgm:cxn modelId="{6A35B4BC-1904-4BD9-9D56-701E84E96885}" type="presParOf" srcId="{2D125B77-0FC9-4F48-AB31-BAAF0EFBBAF1}" destId="{080FF634-9701-439A-A6AE-8E4053A08D5F}" srcOrd="0" destOrd="0" presId="urn:microsoft.com/office/officeart/2005/8/layout/vList4#1"/>
    <dgm:cxn modelId="{44F920EC-C67B-403A-9A1C-85D2F4D81A2C}" type="presParOf" srcId="{2D125B77-0FC9-4F48-AB31-BAAF0EFBBAF1}" destId="{925180BB-63F2-4421-BCA8-6A7C7BD1CAE9}" srcOrd="1" destOrd="0" presId="urn:microsoft.com/office/officeart/2005/8/layout/vList4#1"/>
    <dgm:cxn modelId="{FEBFA954-5191-4B6F-8DCD-EF27CDE811E9}" type="presParOf" srcId="{2D125B77-0FC9-4F48-AB31-BAAF0EFBBAF1}" destId="{D37B5F30-FC61-414E-91B9-2B544E81B66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BC878-A772-4D8E-BE48-518E57C4B3BB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2B6542A-2252-4DE9-B815-804F16C342BE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– Образование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6C577-B8D6-4C1A-9D39-09CEC5099DA7}" type="parTrans" cxnId="{2AB47D1A-F1E4-4483-8A18-6CAC2EE6136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7443-1867-4D17-B0E2-21B9A49C61F8}" type="sibTrans" cxnId="{2AB47D1A-F1E4-4483-8A18-6CAC2EE6136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AA2BC-C2F8-466D-8FC6-B1BB6BAB5CD2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CFA96-8F73-46A6-AE78-01E8837F72CE}" type="parTrans" cxnId="{BFAC9277-05D8-45B5-9764-5D4ABCC0E93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E03BB-25A5-4F94-8E0D-619BA95F6F2F}" type="sibTrans" cxnId="{BFAC9277-05D8-45B5-9764-5D4ABCC0E93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583A7-EA73-46D2-A92F-E7D8CDD2B618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реализации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9CBB4-9AE2-41EF-A270-02DF9D3D54EC}" type="parTrans" cxnId="{4699274B-2D0E-4992-8F88-9C3B75C7AAFB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8A2F9-F733-4ECD-AD98-EBE46F9C07D3}" type="sibTrans" cxnId="{4699274B-2D0E-4992-8F88-9C3B75C7AAFB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65A45-CAF3-4C11-B2C8-B73C965C50E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МБОУ «Джарлинская ООШ», Оренбургская обл., Адамовский р-н, п. Джарлинский, Октябрьская ул., дом 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FE7A7-29EA-4A58-942E-C5E923083248}" type="parTrans" cxnId="{B253EC3E-5388-47B2-859D-92BF86D4DB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B2EBB-1D7E-41A7-AE0B-74569348F550}" type="sibTrans" cxnId="{B253EC3E-5388-47B2-859D-92BF86D4DB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56A9F-5C47-45F9-84A7-13836E21BEC7}">
      <dgm:prSet custT="1"/>
      <dgm:spPr/>
      <dgm:t>
        <a:bodyPr anchor="ctr"/>
        <a:lstStyle/>
        <a:p>
          <a:pPr algn="ctr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помещений спортивного зала</a:t>
          </a:r>
          <a:endParaRPr lang="ru-RU" sz="1400" b="1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FE51CA42-560A-42D9-9988-F52C5E14CFD0}" type="parTrans" cxnId="{76C7D43F-5F01-4920-9526-85D635B9807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B1C69-CA71-4587-98E3-8958E4A0A566}" type="sibTrans" cxnId="{76C7D43F-5F01-4920-9526-85D635B9807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07FAB-F969-44EC-B426-4FABED07DB7C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</a:t>
          </a:r>
          <a:endParaRPr lang="ru-RU" sz="1400" b="1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E5EF85C3-2495-4408-BDF6-7AB6CC5C0255}" type="parTrans" cxnId="{4899B2A6-7200-4560-A0EC-86A34E9BFBC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CE8FF-73C7-4B1B-9B86-347F1C41482F}" type="sibTrans" cxnId="{4899B2A6-7200-4560-A0EC-86A34E9BFBC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77509-4680-4BE7-8FC4-EBF2A0FF1AA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2 105,6 тыс. рублей  в том числе: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2F14E-7E86-4F2A-AC67-6BF27514B212}" type="parTrans" cxnId="{D950A39B-D0A7-4C9A-A985-555E53FEC79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3967A-85C3-47A7-A9CD-DC381CCB342B}" type="sibTrans" cxnId="{D950A39B-D0A7-4C9A-A985-555E53FEC79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EBA2B-F6AB-47B2-B29B-C09C167FBF88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 – 331,8 тыс. рублей;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C34E4-6D36-4F34-8255-D37E89D07F72}" type="parTrans" cxnId="{634A47DA-364B-402A-B40C-8108D31F478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B0236-A11A-4975-8879-9461889D6815}" type="sibTrans" cxnId="{634A47DA-364B-402A-B40C-8108D31F478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E8472-F642-448C-B65F-94980801AE31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бюджет – 1 563,2тыс. рублей;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61268-6990-45E8-9C25-6830C872D2D4}" type="parTrans" cxnId="{2DBFC895-61BF-475D-8F2B-4BFC3FC74B3C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49C1C-5936-4746-8174-BFCE2C50E64E}" type="sibTrans" cxnId="{2DBFC895-61BF-475D-8F2B-4BFC3FC74B3C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FCA2D-6FA1-4086-BC65-835CEFA175CB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 – 210,6  тыс. рублей.</a:t>
          </a:r>
          <a:endParaRPr lang="ru-RU" sz="1400" b="1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3BCB7B98-D261-4F0F-8314-1CCBE1D90649}" type="parTrans" cxnId="{1FA0212B-A4C1-4C06-A4D1-CEEFC8377F6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9EBB8-413D-4B14-99BD-B594A6BC3D55}" type="sibTrans" cxnId="{1FA0212B-A4C1-4C06-A4D1-CEEFC8377F6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112AA-8502-479F-A0A9-DDD5775D746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проекта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52A08-3F26-47D0-BE9B-38505E463433}" type="parTrans" cxnId="{A3DFF234-61A8-4861-AF7C-4A97046AA3D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58125-14B6-4776-AAF4-7BDB0F991C52}" type="sibTrans" cxnId="{A3DFF234-61A8-4861-AF7C-4A97046AA3D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9C7E0-6163-45EF-8000-03B1548C178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</a:t>
          </a:r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– Успех каждого ребенка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8C7C9-4EE6-4FBD-85DC-EA3B33D2C733}" type="parTrans" cxnId="{25A5CEFB-9072-46F1-92F1-D7F9592A5CE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6E898-3D59-4B02-89D9-AA345E8D4DCA}" type="sibTrans" cxnId="{25A5CEFB-9072-46F1-92F1-D7F9592A5CE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F42DF-59DB-4A28-8D0F-1911D6FA2E8E}">
      <dgm:prSet phldrT="[Текст]" custT="1"/>
      <dgm:spPr/>
      <dgm:t>
        <a:bodyPr anchor="ctr"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1083C-8595-443A-9342-5E3E831D2774}" type="sibTrans" cxnId="{4C9A7BA8-2CFA-46D0-A68F-817579456F4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9459D-67E7-4279-B7E3-4B8B58106FC4}" type="parTrans" cxnId="{4C9A7BA8-2CFA-46D0-A68F-817579456F4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898E6-0513-4035-98C2-B92DA93B1475}" type="pres">
      <dgm:prSet presAssocID="{A2EBC878-A772-4D8E-BE48-518E57C4B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EE9B0-FEC5-4B7C-B3A6-4BE3A33D4030}" type="pres">
      <dgm:prSet presAssocID="{82B6542A-2252-4DE9-B815-804F16C342BE}" presName="parentLin" presStyleCnt="0"/>
      <dgm:spPr/>
      <dgm:t>
        <a:bodyPr/>
        <a:lstStyle/>
        <a:p>
          <a:endParaRPr lang="ru-RU"/>
        </a:p>
      </dgm:t>
    </dgm:pt>
    <dgm:pt modelId="{F8C4835A-2F52-4C5D-9723-89EA2000002C}" type="pres">
      <dgm:prSet presAssocID="{82B6542A-2252-4DE9-B815-804F16C342B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E746C1-B66C-4C1E-8F35-FDC6D4188EBA}" type="pres">
      <dgm:prSet presAssocID="{82B6542A-2252-4DE9-B815-804F16C342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5479C-3C63-4977-BA97-648C7AE93B7B}" type="pres">
      <dgm:prSet presAssocID="{82B6542A-2252-4DE9-B815-804F16C342BE}" presName="negativeSpace" presStyleCnt="0"/>
      <dgm:spPr/>
      <dgm:t>
        <a:bodyPr/>
        <a:lstStyle/>
        <a:p>
          <a:endParaRPr lang="ru-RU"/>
        </a:p>
      </dgm:t>
    </dgm:pt>
    <dgm:pt modelId="{CCCCD228-09B1-4EE5-8AF9-C817C99B73BD}" type="pres">
      <dgm:prSet presAssocID="{82B6542A-2252-4DE9-B815-804F16C342BE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2B5DD-FB44-4FEF-A9D0-0EF5098AA75D}" type="pres">
      <dgm:prSet presAssocID="{B2EE7443-1867-4D17-B0E2-21B9A49C61F8}" presName="spaceBetweenRectangles" presStyleCnt="0"/>
      <dgm:spPr/>
      <dgm:t>
        <a:bodyPr/>
        <a:lstStyle/>
        <a:p>
          <a:endParaRPr lang="ru-RU"/>
        </a:p>
      </dgm:t>
    </dgm:pt>
    <dgm:pt modelId="{24027829-A3C8-4148-9297-1C8BF1D4AB6F}" type="pres">
      <dgm:prSet presAssocID="{3599C7E0-6163-45EF-8000-03B1548C178D}" presName="parentLin" presStyleCnt="0"/>
      <dgm:spPr/>
      <dgm:t>
        <a:bodyPr/>
        <a:lstStyle/>
        <a:p>
          <a:endParaRPr lang="ru-RU"/>
        </a:p>
      </dgm:t>
    </dgm:pt>
    <dgm:pt modelId="{C9328DCB-0CB0-417E-B7A4-5993D1BF9947}" type="pres">
      <dgm:prSet presAssocID="{3599C7E0-6163-45EF-8000-03B1548C178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6C8E286-C416-440D-9C67-3A25DC99DF6A}" type="pres">
      <dgm:prSet presAssocID="{3599C7E0-6163-45EF-8000-03B1548C178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28C5F-A65F-48DE-80CD-B04C92B704F5}" type="pres">
      <dgm:prSet presAssocID="{3599C7E0-6163-45EF-8000-03B1548C178D}" presName="negativeSpace" presStyleCnt="0"/>
      <dgm:spPr/>
      <dgm:t>
        <a:bodyPr/>
        <a:lstStyle/>
        <a:p>
          <a:endParaRPr lang="ru-RU"/>
        </a:p>
      </dgm:t>
    </dgm:pt>
    <dgm:pt modelId="{F6DE7E44-9462-4928-8BC2-B60B048C4FC0}" type="pres">
      <dgm:prSet presAssocID="{3599C7E0-6163-45EF-8000-03B1548C178D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0EF5E-6A70-4DDA-97C1-D0B7191267D6}" type="pres">
      <dgm:prSet presAssocID="{11D6E898-3D59-4B02-89D9-AA345E8D4DCA}" presName="spaceBetweenRectangles" presStyleCnt="0"/>
      <dgm:spPr/>
      <dgm:t>
        <a:bodyPr/>
        <a:lstStyle/>
        <a:p>
          <a:endParaRPr lang="ru-RU"/>
        </a:p>
      </dgm:t>
    </dgm:pt>
    <dgm:pt modelId="{26F1AB2B-720F-4798-AC6D-2B24FEA26ABC}" type="pres">
      <dgm:prSet presAssocID="{212112AA-8502-479F-A0A9-DDD5775D7461}" presName="parentLin" presStyleCnt="0"/>
      <dgm:spPr/>
      <dgm:t>
        <a:bodyPr/>
        <a:lstStyle/>
        <a:p>
          <a:endParaRPr lang="ru-RU"/>
        </a:p>
      </dgm:t>
    </dgm:pt>
    <dgm:pt modelId="{5D393CB4-A19C-438B-A552-06D6FCD80463}" type="pres">
      <dgm:prSet presAssocID="{212112AA-8502-479F-A0A9-DDD5775D746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3186846-3989-4766-8B4A-0DC3C9C80AD7}" type="pres">
      <dgm:prSet presAssocID="{212112AA-8502-479F-A0A9-DDD5775D74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313A-B700-4EAE-8121-93A2EE1E0143}" type="pres">
      <dgm:prSet presAssocID="{212112AA-8502-479F-A0A9-DDD5775D7461}" presName="negativeSpace" presStyleCnt="0"/>
      <dgm:spPr/>
      <dgm:t>
        <a:bodyPr/>
        <a:lstStyle/>
        <a:p>
          <a:endParaRPr lang="ru-RU"/>
        </a:p>
      </dgm:t>
    </dgm:pt>
    <dgm:pt modelId="{E36C27AD-49F5-44CB-9D9A-64F92080EF76}" type="pres">
      <dgm:prSet presAssocID="{212112AA-8502-479F-A0A9-DDD5775D746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9A72E-8E55-426A-A574-E44B69689A20}" type="pres">
      <dgm:prSet presAssocID="{A8058125-14B6-4776-AAF4-7BDB0F991C52}" presName="spaceBetweenRectangles" presStyleCnt="0"/>
      <dgm:spPr/>
      <dgm:t>
        <a:bodyPr/>
        <a:lstStyle/>
        <a:p>
          <a:endParaRPr lang="ru-RU"/>
        </a:p>
      </dgm:t>
    </dgm:pt>
    <dgm:pt modelId="{B8B53077-C9EF-414D-BABF-D0781A49148C}" type="pres">
      <dgm:prSet presAssocID="{AF707FAB-F969-44EC-B426-4FABED07DB7C}" presName="parentLin" presStyleCnt="0"/>
      <dgm:spPr/>
      <dgm:t>
        <a:bodyPr/>
        <a:lstStyle/>
        <a:p>
          <a:endParaRPr lang="ru-RU"/>
        </a:p>
      </dgm:t>
    </dgm:pt>
    <dgm:pt modelId="{AF8B8469-F8E5-4C39-B540-1E5F4EB6C7A0}" type="pres">
      <dgm:prSet presAssocID="{AF707FAB-F969-44EC-B426-4FABED07DB7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19A7702-E6AB-41F3-837F-7C91BF530702}" type="pres">
      <dgm:prSet presAssocID="{AF707FAB-F969-44EC-B426-4FABED07DB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591EC-5F9F-4ABC-8C2D-44F96FBBFC5C}" type="pres">
      <dgm:prSet presAssocID="{AF707FAB-F969-44EC-B426-4FABED07DB7C}" presName="negativeSpace" presStyleCnt="0"/>
      <dgm:spPr/>
      <dgm:t>
        <a:bodyPr/>
        <a:lstStyle/>
        <a:p>
          <a:endParaRPr lang="ru-RU"/>
        </a:p>
      </dgm:t>
    </dgm:pt>
    <dgm:pt modelId="{D784DEBF-BB97-4F7A-8A9D-52153D72C720}" type="pres">
      <dgm:prSet presAssocID="{AF707FAB-F969-44EC-B426-4FABED07DB7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9E8A-E5B3-4551-AE47-6932ABB9F8D4}" type="pres">
      <dgm:prSet presAssocID="{D2CCE8FF-73C7-4B1B-9B86-347F1C41482F}" presName="spaceBetweenRectangles" presStyleCnt="0"/>
      <dgm:spPr/>
      <dgm:t>
        <a:bodyPr/>
        <a:lstStyle/>
        <a:p>
          <a:endParaRPr lang="ru-RU"/>
        </a:p>
      </dgm:t>
    </dgm:pt>
    <dgm:pt modelId="{926F4FD8-537F-471E-8E6C-003AC56CC435}" type="pres">
      <dgm:prSet presAssocID="{071583A7-EA73-46D2-A92F-E7D8CDD2B618}" presName="parentLin" presStyleCnt="0"/>
      <dgm:spPr/>
      <dgm:t>
        <a:bodyPr/>
        <a:lstStyle/>
        <a:p>
          <a:endParaRPr lang="ru-RU"/>
        </a:p>
      </dgm:t>
    </dgm:pt>
    <dgm:pt modelId="{3FF02540-3BAA-4DEE-982E-DF96596EBBCD}" type="pres">
      <dgm:prSet presAssocID="{071583A7-EA73-46D2-A92F-E7D8CDD2B61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6367F74-75C9-48E8-9BED-54A132E90A4C}" type="pres">
      <dgm:prSet presAssocID="{071583A7-EA73-46D2-A92F-E7D8CDD2B61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339B-F853-4B48-AA54-D49D52BBC3F2}" type="pres">
      <dgm:prSet presAssocID="{071583A7-EA73-46D2-A92F-E7D8CDD2B618}" presName="negativeSpace" presStyleCnt="0"/>
      <dgm:spPr/>
      <dgm:t>
        <a:bodyPr/>
        <a:lstStyle/>
        <a:p>
          <a:endParaRPr lang="ru-RU"/>
        </a:p>
      </dgm:t>
    </dgm:pt>
    <dgm:pt modelId="{BEA2B63A-272F-43AE-ACD9-F949DC3A3FE7}" type="pres">
      <dgm:prSet presAssocID="{071583A7-EA73-46D2-A92F-E7D8CDD2B61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9D4B5-9928-475D-9DD8-0E681110CD49}" type="pres">
      <dgm:prSet presAssocID="{1438A2F9-F733-4ECD-AD98-EBE46F9C07D3}" presName="spaceBetweenRectangles" presStyleCnt="0"/>
      <dgm:spPr/>
      <dgm:t>
        <a:bodyPr/>
        <a:lstStyle/>
        <a:p>
          <a:endParaRPr lang="ru-RU"/>
        </a:p>
      </dgm:t>
    </dgm:pt>
    <dgm:pt modelId="{1DD4E2D1-F75F-40E8-9E3B-7A202188CF03}" type="pres">
      <dgm:prSet presAssocID="{B7EF42DF-59DB-4A28-8D0F-1911D6FA2E8E}" presName="parentLin" presStyleCnt="0"/>
      <dgm:spPr/>
      <dgm:t>
        <a:bodyPr/>
        <a:lstStyle/>
        <a:p>
          <a:endParaRPr lang="ru-RU"/>
        </a:p>
      </dgm:t>
    </dgm:pt>
    <dgm:pt modelId="{DAE9DFF1-BCCE-4421-B906-4A8BD1A9DD50}" type="pres">
      <dgm:prSet presAssocID="{B7EF42DF-59DB-4A28-8D0F-1911D6FA2E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58467E2-CB2E-453A-8129-EA451A498633}" type="pres">
      <dgm:prSet presAssocID="{B7EF42DF-59DB-4A28-8D0F-1911D6FA2E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CF579-CB17-4F5C-AD3F-1B8DFE569391}" type="pres">
      <dgm:prSet presAssocID="{B7EF42DF-59DB-4A28-8D0F-1911D6FA2E8E}" presName="negativeSpace" presStyleCnt="0"/>
      <dgm:spPr/>
      <dgm:t>
        <a:bodyPr/>
        <a:lstStyle/>
        <a:p>
          <a:endParaRPr lang="ru-RU"/>
        </a:p>
      </dgm:t>
    </dgm:pt>
    <dgm:pt modelId="{2F4ED454-46A5-434B-B7DC-E130F53193FB}" type="pres">
      <dgm:prSet presAssocID="{B7EF42DF-59DB-4A28-8D0F-1911D6FA2E8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59F82-128F-45AC-B00B-6710941623A9}" type="presOf" srcId="{3599C7E0-6163-45EF-8000-03B1548C178D}" destId="{C9328DCB-0CB0-417E-B7A4-5993D1BF9947}" srcOrd="0" destOrd="0" presId="urn:microsoft.com/office/officeart/2005/8/layout/list1"/>
    <dgm:cxn modelId="{76C7D43F-5F01-4920-9526-85D635B9807D}" srcId="{212112AA-8502-479F-A0A9-DDD5775D7461}" destId="{70656A9F-5C47-45F9-84A7-13836E21BEC7}" srcOrd="0" destOrd="0" parTransId="{FE51CA42-560A-42D9-9988-F52C5E14CFD0}" sibTransId="{837B1C69-CA71-4587-98E3-8958E4A0A566}"/>
    <dgm:cxn modelId="{2AB47D1A-F1E4-4483-8A18-6CAC2EE61360}" srcId="{A2EBC878-A772-4D8E-BE48-518E57C4B3BB}" destId="{82B6542A-2252-4DE9-B815-804F16C342BE}" srcOrd="0" destOrd="0" parTransId="{3CB6C577-B8D6-4C1A-9D39-09CEC5099DA7}" sibTransId="{B2EE7443-1867-4D17-B0E2-21B9A49C61F8}"/>
    <dgm:cxn modelId="{4699274B-2D0E-4992-8F88-9C3B75C7AAFB}" srcId="{A2EBC878-A772-4D8E-BE48-518E57C4B3BB}" destId="{071583A7-EA73-46D2-A92F-E7D8CDD2B618}" srcOrd="4" destOrd="0" parTransId="{9D49CBB4-9AE2-41EF-A270-02DF9D3D54EC}" sibTransId="{1438A2F9-F733-4ECD-AD98-EBE46F9C07D3}"/>
    <dgm:cxn modelId="{2DBFC895-61BF-475D-8F2B-4BFC3FC74B3C}" srcId="{B7EF42DF-59DB-4A28-8D0F-1911D6FA2E8E}" destId="{D95E8472-F642-448C-B65F-94980801AE31}" srcOrd="2" destOrd="0" parTransId="{EE161268-6990-45E8-9C25-6830C872D2D4}" sibTransId="{42749C1C-5936-4746-8174-BFCE2C50E64E}"/>
    <dgm:cxn modelId="{0EFA1559-4AAE-4DB2-A293-792710FDDB11}" type="presOf" srcId="{EE977509-4680-4BE7-8FC4-EBF2A0FF1AAC}" destId="{2F4ED454-46A5-434B-B7DC-E130F53193FB}" srcOrd="0" destOrd="0" presId="urn:microsoft.com/office/officeart/2005/8/layout/list1"/>
    <dgm:cxn modelId="{9D7629FD-09E6-420B-9B85-AD345BE61A28}" type="presOf" srcId="{B7EF42DF-59DB-4A28-8D0F-1911D6FA2E8E}" destId="{B58467E2-CB2E-453A-8129-EA451A498633}" srcOrd="1" destOrd="0" presId="urn:microsoft.com/office/officeart/2005/8/layout/list1"/>
    <dgm:cxn modelId="{811BB793-D1C0-47C5-8C4B-5928813F14DE}" type="presOf" srcId="{D4CFCA2D-6FA1-4086-BC65-835CEFA175CB}" destId="{2F4ED454-46A5-434B-B7DC-E130F53193FB}" srcOrd="0" destOrd="3" presId="urn:microsoft.com/office/officeart/2005/8/layout/list1"/>
    <dgm:cxn modelId="{4899B2A6-7200-4560-A0EC-86A34E9BFBC8}" srcId="{A2EBC878-A772-4D8E-BE48-518E57C4B3BB}" destId="{AF707FAB-F969-44EC-B426-4FABED07DB7C}" srcOrd="3" destOrd="0" parTransId="{E5EF85C3-2495-4408-BDF6-7AB6CC5C0255}" sibTransId="{D2CCE8FF-73C7-4B1B-9B86-347F1C41482F}"/>
    <dgm:cxn modelId="{782A67F3-6FC6-46EE-8826-E86031E96FED}" type="presOf" srcId="{0B1AA2BC-C2F8-466D-8FC6-B1BB6BAB5CD2}" destId="{D784DEBF-BB97-4F7A-8A9D-52153D72C720}" srcOrd="0" destOrd="0" presId="urn:microsoft.com/office/officeart/2005/8/layout/list1"/>
    <dgm:cxn modelId="{EA4D6227-B847-4AC6-AF7B-CDD9D86D7653}" type="presOf" srcId="{956EBA2B-F6AB-47B2-B29B-C09C167FBF88}" destId="{2F4ED454-46A5-434B-B7DC-E130F53193FB}" srcOrd="0" destOrd="1" presId="urn:microsoft.com/office/officeart/2005/8/layout/list1"/>
    <dgm:cxn modelId="{D950A39B-D0A7-4C9A-A985-555E53FEC797}" srcId="{B7EF42DF-59DB-4A28-8D0F-1911D6FA2E8E}" destId="{EE977509-4680-4BE7-8FC4-EBF2A0FF1AAC}" srcOrd="0" destOrd="0" parTransId="{3B02F14E-7E86-4F2A-AC67-6BF27514B212}" sibTransId="{8B63967A-85C3-47A7-A9CD-DC381CCB342B}"/>
    <dgm:cxn modelId="{BFAC9277-05D8-45B5-9764-5D4ABCC0E931}" srcId="{AF707FAB-F969-44EC-B426-4FABED07DB7C}" destId="{0B1AA2BC-C2F8-466D-8FC6-B1BB6BAB5CD2}" srcOrd="0" destOrd="0" parTransId="{CCECFA96-8F73-46A6-AE78-01E8837F72CE}" sibTransId="{7A6E03BB-25A5-4F94-8E0D-619BA95F6F2F}"/>
    <dgm:cxn modelId="{9A43C9BF-F0EF-4A8B-BB4F-163EFA383248}" type="presOf" srcId="{D95E8472-F642-448C-B65F-94980801AE31}" destId="{2F4ED454-46A5-434B-B7DC-E130F53193FB}" srcOrd="0" destOrd="2" presId="urn:microsoft.com/office/officeart/2005/8/layout/list1"/>
    <dgm:cxn modelId="{0D2BB085-2CF8-4155-97CA-8BDED8BE5B25}" type="presOf" srcId="{AF707FAB-F969-44EC-B426-4FABED07DB7C}" destId="{AF8B8469-F8E5-4C39-B540-1E5F4EB6C7A0}" srcOrd="0" destOrd="0" presId="urn:microsoft.com/office/officeart/2005/8/layout/list1"/>
    <dgm:cxn modelId="{634A47DA-364B-402A-B40C-8108D31F4783}" srcId="{B7EF42DF-59DB-4A28-8D0F-1911D6FA2E8E}" destId="{956EBA2B-F6AB-47B2-B29B-C09C167FBF88}" srcOrd="1" destOrd="0" parTransId="{F51C34E4-6D36-4F34-8255-D37E89D07F72}" sibTransId="{65BB0236-A11A-4975-8879-9461889D6815}"/>
    <dgm:cxn modelId="{3FE38F19-226E-466D-847A-DD93A3A988EE}" type="presOf" srcId="{B7EF42DF-59DB-4A28-8D0F-1911D6FA2E8E}" destId="{DAE9DFF1-BCCE-4421-B906-4A8BD1A9DD50}" srcOrd="0" destOrd="0" presId="urn:microsoft.com/office/officeart/2005/8/layout/list1"/>
    <dgm:cxn modelId="{25A5CEFB-9072-46F1-92F1-D7F9592A5CE7}" srcId="{A2EBC878-A772-4D8E-BE48-518E57C4B3BB}" destId="{3599C7E0-6163-45EF-8000-03B1548C178D}" srcOrd="1" destOrd="0" parTransId="{6818C7C9-4EE6-4FBD-85DC-EA3B33D2C733}" sibTransId="{11D6E898-3D59-4B02-89D9-AA345E8D4DCA}"/>
    <dgm:cxn modelId="{636F53FF-2BD7-4D31-8363-3D4470BD8153}" type="presOf" srcId="{82B6542A-2252-4DE9-B815-804F16C342BE}" destId="{CEE746C1-B66C-4C1E-8F35-FDC6D4188EBA}" srcOrd="1" destOrd="0" presId="urn:microsoft.com/office/officeart/2005/8/layout/list1"/>
    <dgm:cxn modelId="{AD12A6AC-3CFB-4B7D-B02A-8510D4CF85A7}" type="presOf" srcId="{212112AA-8502-479F-A0A9-DDD5775D7461}" destId="{A3186846-3989-4766-8B4A-0DC3C9C80AD7}" srcOrd="1" destOrd="0" presId="urn:microsoft.com/office/officeart/2005/8/layout/list1"/>
    <dgm:cxn modelId="{AB7264B7-4C57-4417-84D7-6E29CF6C217F}" type="presOf" srcId="{70656A9F-5C47-45F9-84A7-13836E21BEC7}" destId="{E36C27AD-49F5-44CB-9D9A-64F92080EF76}" srcOrd="0" destOrd="0" presId="urn:microsoft.com/office/officeart/2005/8/layout/list1"/>
    <dgm:cxn modelId="{B6C2CF21-7A60-4C3E-897C-FD6B9C862853}" type="presOf" srcId="{071583A7-EA73-46D2-A92F-E7D8CDD2B618}" destId="{B6367F74-75C9-48E8-9BED-54A132E90A4C}" srcOrd="1" destOrd="0" presId="urn:microsoft.com/office/officeart/2005/8/layout/list1"/>
    <dgm:cxn modelId="{F4553949-DF7F-4589-BFC9-ECC0B868C932}" type="presOf" srcId="{A2EBC878-A772-4D8E-BE48-518E57C4B3BB}" destId="{816898E6-0513-4035-98C2-B92DA93B1475}" srcOrd="0" destOrd="0" presId="urn:microsoft.com/office/officeart/2005/8/layout/list1"/>
    <dgm:cxn modelId="{279AB127-CD33-43CB-BDB9-4F66D830BCBF}" type="presOf" srcId="{3599C7E0-6163-45EF-8000-03B1548C178D}" destId="{26C8E286-C416-440D-9C67-3A25DC99DF6A}" srcOrd="1" destOrd="0" presId="urn:microsoft.com/office/officeart/2005/8/layout/list1"/>
    <dgm:cxn modelId="{06D61503-B415-4B24-AEEA-DE54E092F33F}" type="presOf" srcId="{AF707FAB-F969-44EC-B426-4FABED07DB7C}" destId="{419A7702-E6AB-41F3-837F-7C91BF530702}" srcOrd="1" destOrd="0" presId="urn:microsoft.com/office/officeart/2005/8/layout/list1"/>
    <dgm:cxn modelId="{B253EC3E-5388-47B2-859D-92BF86D4DB9F}" srcId="{071583A7-EA73-46D2-A92F-E7D8CDD2B618}" destId="{25165A45-CAF3-4C11-B2C8-B73C965C50E6}" srcOrd="0" destOrd="0" parTransId="{D58FE7A7-29EA-4A58-942E-C5E923083248}" sibTransId="{0FDB2EBB-1D7E-41A7-AE0B-74569348F550}"/>
    <dgm:cxn modelId="{8AFD2BEB-1E59-4FAB-B4B7-71B76A0D446F}" type="presOf" srcId="{82B6542A-2252-4DE9-B815-804F16C342BE}" destId="{F8C4835A-2F52-4C5D-9723-89EA2000002C}" srcOrd="0" destOrd="0" presId="urn:microsoft.com/office/officeart/2005/8/layout/list1"/>
    <dgm:cxn modelId="{1FA0212B-A4C1-4C06-A4D1-CEEFC8377F6F}" srcId="{B7EF42DF-59DB-4A28-8D0F-1911D6FA2E8E}" destId="{D4CFCA2D-6FA1-4086-BC65-835CEFA175CB}" srcOrd="3" destOrd="0" parTransId="{3BCB7B98-D261-4F0F-8314-1CCBE1D90649}" sibTransId="{0D19EBB8-413D-4B14-99BD-B594A6BC3D55}"/>
    <dgm:cxn modelId="{A3DFF234-61A8-4861-AF7C-4A97046AA3D3}" srcId="{A2EBC878-A772-4D8E-BE48-518E57C4B3BB}" destId="{212112AA-8502-479F-A0A9-DDD5775D7461}" srcOrd="2" destOrd="0" parTransId="{73F52A08-3F26-47D0-BE9B-38505E463433}" sibTransId="{A8058125-14B6-4776-AAF4-7BDB0F991C52}"/>
    <dgm:cxn modelId="{4C131B59-247F-41BD-BA0E-779DD5ADB4C6}" type="presOf" srcId="{25165A45-CAF3-4C11-B2C8-B73C965C50E6}" destId="{BEA2B63A-272F-43AE-ACD9-F949DC3A3FE7}" srcOrd="0" destOrd="0" presId="urn:microsoft.com/office/officeart/2005/8/layout/list1"/>
    <dgm:cxn modelId="{4C9A7BA8-2CFA-46D0-A68F-817579456F41}" srcId="{A2EBC878-A772-4D8E-BE48-518E57C4B3BB}" destId="{B7EF42DF-59DB-4A28-8D0F-1911D6FA2E8E}" srcOrd="5" destOrd="0" parTransId="{9D49459D-67E7-4279-B7E3-4B8B58106FC4}" sibTransId="{11A1083C-8595-443A-9342-5E3E831D2774}"/>
    <dgm:cxn modelId="{059F89C5-D3BE-42A2-B67A-F5A7425EC999}" type="presOf" srcId="{212112AA-8502-479F-A0A9-DDD5775D7461}" destId="{5D393CB4-A19C-438B-A552-06D6FCD80463}" srcOrd="0" destOrd="0" presId="urn:microsoft.com/office/officeart/2005/8/layout/list1"/>
    <dgm:cxn modelId="{CA358991-0944-458B-8CE9-DBB0D6386B95}" type="presOf" srcId="{071583A7-EA73-46D2-A92F-E7D8CDD2B618}" destId="{3FF02540-3BAA-4DEE-982E-DF96596EBBCD}" srcOrd="0" destOrd="0" presId="urn:microsoft.com/office/officeart/2005/8/layout/list1"/>
    <dgm:cxn modelId="{32CE4F4C-8D0B-4753-8214-1A88D42B3B0A}" type="presParOf" srcId="{816898E6-0513-4035-98C2-B92DA93B1475}" destId="{4B1EE9B0-FEC5-4B7C-B3A6-4BE3A33D4030}" srcOrd="0" destOrd="0" presId="urn:microsoft.com/office/officeart/2005/8/layout/list1"/>
    <dgm:cxn modelId="{6E241D2B-F39D-4325-BC9F-A11987CC0F35}" type="presParOf" srcId="{4B1EE9B0-FEC5-4B7C-B3A6-4BE3A33D4030}" destId="{F8C4835A-2F52-4C5D-9723-89EA2000002C}" srcOrd="0" destOrd="0" presId="urn:microsoft.com/office/officeart/2005/8/layout/list1"/>
    <dgm:cxn modelId="{FFF59A56-DB06-4B84-81CC-589F6FAAEFD8}" type="presParOf" srcId="{4B1EE9B0-FEC5-4B7C-B3A6-4BE3A33D4030}" destId="{CEE746C1-B66C-4C1E-8F35-FDC6D4188EBA}" srcOrd="1" destOrd="0" presId="urn:microsoft.com/office/officeart/2005/8/layout/list1"/>
    <dgm:cxn modelId="{C86F5D11-7231-4272-9B1E-3135E9CDDEDA}" type="presParOf" srcId="{816898E6-0513-4035-98C2-B92DA93B1475}" destId="{71F5479C-3C63-4977-BA97-648C7AE93B7B}" srcOrd="1" destOrd="0" presId="urn:microsoft.com/office/officeart/2005/8/layout/list1"/>
    <dgm:cxn modelId="{9C6E1C67-53A2-461D-91BC-E815D2E85409}" type="presParOf" srcId="{816898E6-0513-4035-98C2-B92DA93B1475}" destId="{CCCCD228-09B1-4EE5-8AF9-C817C99B73BD}" srcOrd="2" destOrd="0" presId="urn:microsoft.com/office/officeart/2005/8/layout/list1"/>
    <dgm:cxn modelId="{1BF2383E-312B-426A-A84C-497BCAE03D20}" type="presParOf" srcId="{816898E6-0513-4035-98C2-B92DA93B1475}" destId="{D5A2B5DD-FB44-4FEF-A9D0-0EF5098AA75D}" srcOrd="3" destOrd="0" presId="urn:microsoft.com/office/officeart/2005/8/layout/list1"/>
    <dgm:cxn modelId="{FFF447E1-BFCE-49DE-987C-6FE3B01BA254}" type="presParOf" srcId="{816898E6-0513-4035-98C2-B92DA93B1475}" destId="{24027829-A3C8-4148-9297-1C8BF1D4AB6F}" srcOrd="4" destOrd="0" presId="urn:microsoft.com/office/officeart/2005/8/layout/list1"/>
    <dgm:cxn modelId="{5C7E779E-C798-4C24-B3EB-0D2ECBEA3213}" type="presParOf" srcId="{24027829-A3C8-4148-9297-1C8BF1D4AB6F}" destId="{C9328DCB-0CB0-417E-B7A4-5993D1BF9947}" srcOrd="0" destOrd="0" presId="urn:microsoft.com/office/officeart/2005/8/layout/list1"/>
    <dgm:cxn modelId="{018DB78A-7F91-43B4-A6FB-FD18B3B3AFD6}" type="presParOf" srcId="{24027829-A3C8-4148-9297-1C8BF1D4AB6F}" destId="{26C8E286-C416-440D-9C67-3A25DC99DF6A}" srcOrd="1" destOrd="0" presId="urn:microsoft.com/office/officeart/2005/8/layout/list1"/>
    <dgm:cxn modelId="{0F3FFE2B-ED6B-41E4-A0CB-673727795234}" type="presParOf" srcId="{816898E6-0513-4035-98C2-B92DA93B1475}" destId="{BBA28C5F-A65F-48DE-80CD-B04C92B704F5}" srcOrd="5" destOrd="0" presId="urn:microsoft.com/office/officeart/2005/8/layout/list1"/>
    <dgm:cxn modelId="{6A49E91E-4993-4B41-B7D0-9E3F5B8084F3}" type="presParOf" srcId="{816898E6-0513-4035-98C2-B92DA93B1475}" destId="{F6DE7E44-9462-4928-8BC2-B60B048C4FC0}" srcOrd="6" destOrd="0" presId="urn:microsoft.com/office/officeart/2005/8/layout/list1"/>
    <dgm:cxn modelId="{69992BFA-81C4-430A-A1EA-BA2A796FAEEE}" type="presParOf" srcId="{816898E6-0513-4035-98C2-B92DA93B1475}" destId="{9710EF5E-6A70-4DDA-97C1-D0B7191267D6}" srcOrd="7" destOrd="0" presId="urn:microsoft.com/office/officeart/2005/8/layout/list1"/>
    <dgm:cxn modelId="{E46CF51B-A4D0-441D-98AD-6A643AB15B62}" type="presParOf" srcId="{816898E6-0513-4035-98C2-B92DA93B1475}" destId="{26F1AB2B-720F-4798-AC6D-2B24FEA26ABC}" srcOrd="8" destOrd="0" presId="urn:microsoft.com/office/officeart/2005/8/layout/list1"/>
    <dgm:cxn modelId="{9EC061E4-335E-491D-9A48-F263FC8D0042}" type="presParOf" srcId="{26F1AB2B-720F-4798-AC6D-2B24FEA26ABC}" destId="{5D393CB4-A19C-438B-A552-06D6FCD80463}" srcOrd="0" destOrd="0" presId="urn:microsoft.com/office/officeart/2005/8/layout/list1"/>
    <dgm:cxn modelId="{C182BC71-7035-4E68-B48E-B22FDA50D817}" type="presParOf" srcId="{26F1AB2B-720F-4798-AC6D-2B24FEA26ABC}" destId="{A3186846-3989-4766-8B4A-0DC3C9C80AD7}" srcOrd="1" destOrd="0" presId="urn:microsoft.com/office/officeart/2005/8/layout/list1"/>
    <dgm:cxn modelId="{33F189BA-8E23-4223-950F-E96608BB68E1}" type="presParOf" srcId="{816898E6-0513-4035-98C2-B92DA93B1475}" destId="{4B92313A-B700-4EAE-8121-93A2EE1E0143}" srcOrd="9" destOrd="0" presId="urn:microsoft.com/office/officeart/2005/8/layout/list1"/>
    <dgm:cxn modelId="{A8B07C9A-9725-4736-BC11-2F9F43FE69E6}" type="presParOf" srcId="{816898E6-0513-4035-98C2-B92DA93B1475}" destId="{E36C27AD-49F5-44CB-9D9A-64F92080EF76}" srcOrd="10" destOrd="0" presId="urn:microsoft.com/office/officeart/2005/8/layout/list1"/>
    <dgm:cxn modelId="{DA6947D4-885B-4243-B161-0A2CA1E683EE}" type="presParOf" srcId="{816898E6-0513-4035-98C2-B92DA93B1475}" destId="{2EA9A72E-8E55-426A-A574-E44B69689A20}" srcOrd="11" destOrd="0" presId="urn:microsoft.com/office/officeart/2005/8/layout/list1"/>
    <dgm:cxn modelId="{BA494F5D-28B1-4F09-9B3B-8CB574E1BC4B}" type="presParOf" srcId="{816898E6-0513-4035-98C2-B92DA93B1475}" destId="{B8B53077-C9EF-414D-BABF-D0781A49148C}" srcOrd="12" destOrd="0" presId="urn:microsoft.com/office/officeart/2005/8/layout/list1"/>
    <dgm:cxn modelId="{41C90774-4495-4A33-A307-A6685AC2AC58}" type="presParOf" srcId="{B8B53077-C9EF-414D-BABF-D0781A49148C}" destId="{AF8B8469-F8E5-4C39-B540-1E5F4EB6C7A0}" srcOrd="0" destOrd="0" presId="urn:microsoft.com/office/officeart/2005/8/layout/list1"/>
    <dgm:cxn modelId="{3C06C0EA-4DBB-480A-B00C-7F051A380A07}" type="presParOf" srcId="{B8B53077-C9EF-414D-BABF-D0781A49148C}" destId="{419A7702-E6AB-41F3-837F-7C91BF530702}" srcOrd="1" destOrd="0" presId="urn:microsoft.com/office/officeart/2005/8/layout/list1"/>
    <dgm:cxn modelId="{FA7B651E-23DB-4FDE-9156-1CD3FBFEE557}" type="presParOf" srcId="{816898E6-0513-4035-98C2-B92DA93B1475}" destId="{D81591EC-5F9F-4ABC-8C2D-44F96FBBFC5C}" srcOrd="13" destOrd="0" presId="urn:microsoft.com/office/officeart/2005/8/layout/list1"/>
    <dgm:cxn modelId="{B755EE6A-3E55-4D7D-8DC4-AC80F1D7FC9D}" type="presParOf" srcId="{816898E6-0513-4035-98C2-B92DA93B1475}" destId="{D784DEBF-BB97-4F7A-8A9D-52153D72C720}" srcOrd="14" destOrd="0" presId="urn:microsoft.com/office/officeart/2005/8/layout/list1"/>
    <dgm:cxn modelId="{2D330517-41D3-4413-B89F-A2C0BD316881}" type="presParOf" srcId="{816898E6-0513-4035-98C2-B92DA93B1475}" destId="{23019E8A-E5B3-4551-AE47-6932ABB9F8D4}" srcOrd="15" destOrd="0" presId="urn:microsoft.com/office/officeart/2005/8/layout/list1"/>
    <dgm:cxn modelId="{5A41DE92-011D-4B54-84C9-1F984805D284}" type="presParOf" srcId="{816898E6-0513-4035-98C2-B92DA93B1475}" destId="{926F4FD8-537F-471E-8E6C-003AC56CC435}" srcOrd="16" destOrd="0" presId="urn:microsoft.com/office/officeart/2005/8/layout/list1"/>
    <dgm:cxn modelId="{4448B679-677C-4EE3-95AE-33A6BC878961}" type="presParOf" srcId="{926F4FD8-537F-471E-8E6C-003AC56CC435}" destId="{3FF02540-3BAA-4DEE-982E-DF96596EBBCD}" srcOrd="0" destOrd="0" presId="urn:microsoft.com/office/officeart/2005/8/layout/list1"/>
    <dgm:cxn modelId="{20CC0B3C-D3CC-4542-8221-43C429E4A243}" type="presParOf" srcId="{926F4FD8-537F-471E-8E6C-003AC56CC435}" destId="{B6367F74-75C9-48E8-9BED-54A132E90A4C}" srcOrd="1" destOrd="0" presId="urn:microsoft.com/office/officeart/2005/8/layout/list1"/>
    <dgm:cxn modelId="{E8176E79-AB9D-47F5-8A06-C5999FC9BDA7}" type="presParOf" srcId="{816898E6-0513-4035-98C2-B92DA93B1475}" destId="{69A1339B-F853-4B48-AA54-D49D52BBC3F2}" srcOrd="17" destOrd="0" presId="urn:microsoft.com/office/officeart/2005/8/layout/list1"/>
    <dgm:cxn modelId="{5ADA7346-EEFD-4881-8D79-89D3A0B180E3}" type="presParOf" srcId="{816898E6-0513-4035-98C2-B92DA93B1475}" destId="{BEA2B63A-272F-43AE-ACD9-F949DC3A3FE7}" srcOrd="18" destOrd="0" presId="urn:microsoft.com/office/officeart/2005/8/layout/list1"/>
    <dgm:cxn modelId="{682044BF-5119-46EB-94C5-61F5DE5127FD}" type="presParOf" srcId="{816898E6-0513-4035-98C2-B92DA93B1475}" destId="{23C9D4B5-9928-475D-9DD8-0E681110CD49}" srcOrd="19" destOrd="0" presId="urn:microsoft.com/office/officeart/2005/8/layout/list1"/>
    <dgm:cxn modelId="{9B93660F-5274-4561-BF90-C6AAE4AA139A}" type="presParOf" srcId="{816898E6-0513-4035-98C2-B92DA93B1475}" destId="{1DD4E2D1-F75F-40E8-9E3B-7A202188CF03}" srcOrd="20" destOrd="0" presId="urn:microsoft.com/office/officeart/2005/8/layout/list1"/>
    <dgm:cxn modelId="{9298E9B4-F8C2-43EA-AD2C-EAD11BAFBB42}" type="presParOf" srcId="{1DD4E2D1-F75F-40E8-9E3B-7A202188CF03}" destId="{DAE9DFF1-BCCE-4421-B906-4A8BD1A9DD50}" srcOrd="0" destOrd="0" presId="urn:microsoft.com/office/officeart/2005/8/layout/list1"/>
    <dgm:cxn modelId="{314B503A-0014-4A4D-BB33-8C99081F0417}" type="presParOf" srcId="{1DD4E2D1-F75F-40E8-9E3B-7A202188CF03}" destId="{B58467E2-CB2E-453A-8129-EA451A498633}" srcOrd="1" destOrd="0" presId="urn:microsoft.com/office/officeart/2005/8/layout/list1"/>
    <dgm:cxn modelId="{90D569BB-55B4-4F32-ABBA-F7A9C3D5D498}" type="presParOf" srcId="{816898E6-0513-4035-98C2-B92DA93B1475}" destId="{A62CF579-CB17-4F5C-AD3F-1B8DFE569391}" srcOrd="21" destOrd="0" presId="urn:microsoft.com/office/officeart/2005/8/layout/list1"/>
    <dgm:cxn modelId="{4603E176-F828-4A78-8466-FE6A104A2A12}" type="presParOf" srcId="{816898E6-0513-4035-98C2-B92DA93B1475}" destId="{2F4ED454-46A5-434B-B7DC-E130F53193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BC878-A772-4D8E-BE48-518E57C4B3B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B6542A-2252-4DE9-B815-804F16C342BE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– Образование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6C577-B8D6-4C1A-9D39-09CEC5099DA7}" type="parTrans" cxnId="{2AB47D1A-F1E4-4483-8A18-6CAC2EE6136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7443-1867-4D17-B0E2-21B9A49C61F8}" type="sibTrans" cxnId="{2AB47D1A-F1E4-4483-8A18-6CAC2EE6136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AA2BC-C2F8-466D-8FC6-B1BB6BAB5CD2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CFA96-8F73-46A6-AE78-01E8837F72CE}" type="parTrans" cxnId="{BFAC9277-05D8-45B5-9764-5D4ABCC0E93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E03BB-25A5-4F94-8E0D-619BA95F6F2F}" type="sibTrans" cxnId="{BFAC9277-05D8-45B5-9764-5D4ABCC0E93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583A7-EA73-46D2-A92F-E7D8CDD2B618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реализации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9CBB4-9AE2-41EF-A270-02DF9D3D54EC}" type="parTrans" cxnId="{4699274B-2D0E-4992-8F88-9C3B75C7AAFB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8A2F9-F733-4ECD-AD98-EBE46F9C07D3}" type="sibTrans" cxnId="{4699274B-2D0E-4992-8F88-9C3B75C7AAFB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65A45-CAF3-4C11-B2C8-B73C965C50E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Общеобразовательные учреждения Адамовского района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FE7A7-29EA-4A58-942E-C5E923083248}" type="parTrans" cxnId="{B253EC3E-5388-47B2-859D-92BF86D4DB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B2EBB-1D7E-41A7-AE0B-74569348F550}" type="sibTrans" cxnId="{B253EC3E-5388-47B2-859D-92BF86D4DB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56A9F-5C47-45F9-84A7-13836E21BEC7}">
      <dgm:prSet custT="1"/>
      <dgm:spPr/>
      <dgm:t>
        <a:bodyPr anchor="ctr"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советников директора по воспитанию и взаимодействию с детскими общественными объединениями</a:t>
          </a:r>
          <a:endParaRPr lang="ru-RU" sz="1400" b="1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FE51CA42-560A-42D9-9988-F52C5E14CFD0}" type="parTrans" cxnId="{76C7D43F-5F01-4920-9526-85D635B9807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B1C69-CA71-4587-98E3-8958E4A0A566}" type="sibTrans" cxnId="{76C7D43F-5F01-4920-9526-85D635B9807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07FAB-F969-44EC-B426-4FABED07DB7C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</a:t>
          </a:r>
          <a:endParaRPr lang="ru-RU" sz="1400" b="1" dirty="0"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E5EF85C3-2495-4408-BDF6-7AB6CC5C0255}" type="parTrans" cxnId="{4899B2A6-7200-4560-A0EC-86A34E9BFBC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CE8FF-73C7-4B1B-9B86-347F1C41482F}" type="sibTrans" cxnId="{4899B2A6-7200-4560-A0EC-86A34E9BFBC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77509-4680-4BE7-8FC4-EBF2A0FF1AA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694,7 тыс. рублей  в том числе: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2F14E-7E86-4F2A-AC67-6BF27514B212}" type="parTrans" cxnId="{D950A39B-D0A7-4C9A-A985-555E53FEC79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3967A-85C3-47A7-A9CD-DC381CCB342B}" type="sibTrans" cxnId="{D950A39B-D0A7-4C9A-A985-555E53FEC79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EBA2B-F6AB-47B2-B29B-C09C167FBF88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 – 666,9 тыс. рублей;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C34E4-6D36-4F34-8255-D37E89D07F72}" type="parTrans" cxnId="{634A47DA-364B-402A-B40C-8108D31F478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B0236-A11A-4975-8879-9461889D6815}" type="sibTrans" cxnId="{634A47DA-364B-402A-B40C-8108D31F478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E8472-F642-448C-B65F-94980801AE31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бюджет – 21,8 тыс. рублей;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61268-6990-45E8-9C25-6830C872D2D4}" type="parTrans" cxnId="{2DBFC895-61BF-475D-8F2B-4BFC3FC74B3C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49C1C-5936-4746-8174-BFCE2C50E64E}" type="sibTrans" cxnId="{2DBFC895-61BF-475D-8F2B-4BFC3FC74B3C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112AA-8502-479F-A0A9-DDD5775D746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проекта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52A08-3F26-47D0-BE9B-38505E463433}" type="parTrans" cxnId="{A3DFF234-61A8-4861-AF7C-4A97046AA3D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58125-14B6-4776-AAF4-7BDB0F991C52}" type="sibTrans" cxnId="{A3DFF234-61A8-4861-AF7C-4A97046AA3D3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9C7E0-6163-45EF-8000-03B1548C178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– Патриотическое воспитание граждан Российской Федерации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8C7C9-4EE6-4FBD-85DC-EA3B33D2C733}" type="parTrans" cxnId="{25A5CEFB-9072-46F1-92F1-D7F9592A5CE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6E898-3D59-4B02-89D9-AA345E8D4DCA}" type="sibTrans" cxnId="{25A5CEFB-9072-46F1-92F1-D7F9592A5CE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F42DF-59DB-4A28-8D0F-1911D6FA2E8E}">
      <dgm:prSet phldrT="[Текст]" custT="1"/>
      <dgm:spPr/>
      <dgm:t>
        <a:bodyPr anchor="ctr"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1083C-8595-443A-9342-5E3E831D2774}" type="sibTrans" cxnId="{4C9A7BA8-2CFA-46D0-A68F-817579456F4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9459D-67E7-4279-B7E3-4B8B58106FC4}" type="parTrans" cxnId="{4C9A7BA8-2CFA-46D0-A68F-817579456F4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898E6-0513-4035-98C2-B92DA93B1475}" type="pres">
      <dgm:prSet presAssocID="{A2EBC878-A772-4D8E-BE48-518E57C4B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EE9B0-FEC5-4B7C-B3A6-4BE3A33D4030}" type="pres">
      <dgm:prSet presAssocID="{82B6542A-2252-4DE9-B815-804F16C342BE}" presName="parentLin" presStyleCnt="0"/>
      <dgm:spPr/>
      <dgm:t>
        <a:bodyPr/>
        <a:lstStyle/>
        <a:p>
          <a:endParaRPr lang="ru-RU"/>
        </a:p>
      </dgm:t>
    </dgm:pt>
    <dgm:pt modelId="{F8C4835A-2F52-4C5D-9723-89EA2000002C}" type="pres">
      <dgm:prSet presAssocID="{82B6542A-2252-4DE9-B815-804F16C342B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E746C1-B66C-4C1E-8F35-FDC6D4188EBA}" type="pres">
      <dgm:prSet presAssocID="{82B6542A-2252-4DE9-B815-804F16C342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5479C-3C63-4977-BA97-648C7AE93B7B}" type="pres">
      <dgm:prSet presAssocID="{82B6542A-2252-4DE9-B815-804F16C342BE}" presName="negativeSpace" presStyleCnt="0"/>
      <dgm:spPr/>
      <dgm:t>
        <a:bodyPr/>
        <a:lstStyle/>
        <a:p>
          <a:endParaRPr lang="ru-RU"/>
        </a:p>
      </dgm:t>
    </dgm:pt>
    <dgm:pt modelId="{CCCCD228-09B1-4EE5-8AF9-C817C99B73BD}" type="pres">
      <dgm:prSet presAssocID="{82B6542A-2252-4DE9-B815-804F16C342BE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2B5DD-FB44-4FEF-A9D0-0EF5098AA75D}" type="pres">
      <dgm:prSet presAssocID="{B2EE7443-1867-4D17-B0E2-21B9A49C61F8}" presName="spaceBetweenRectangles" presStyleCnt="0"/>
      <dgm:spPr/>
      <dgm:t>
        <a:bodyPr/>
        <a:lstStyle/>
        <a:p>
          <a:endParaRPr lang="ru-RU"/>
        </a:p>
      </dgm:t>
    </dgm:pt>
    <dgm:pt modelId="{24027829-A3C8-4148-9297-1C8BF1D4AB6F}" type="pres">
      <dgm:prSet presAssocID="{3599C7E0-6163-45EF-8000-03B1548C178D}" presName="parentLin" presStyleCnt="0"/>
      <dgm:spPr/>
      <dgm:t>
        <a:bodyPr/>
        <a:lstStyle/>
        <a:p>
          <a:endParaRPr lang="ru-RU"/>
        </a:p>
      </dgm:t>
    </dgm:pt>
    <dgm:pt modelId="{C9328DCB-0CB0-417E-B7A4-5993D1BF9947}" type="pres">
      <dgm:prSet presAssocID="{3599C7E0-6163-45EF-8000-03B1548C178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6C8E286-C416-440D-9C67-3A25DC99DF6A}" type="pres">
      <dgm:prSet presAssocID="{3599C7E0-6163-45EF-8000-03B1548C178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28C5F-A65F-48DE-80CD-B04C92B704F5}" type="pres">
      <dgm:prSet presAssocID="{3599C7E0-6163-45EF-8000-03B1548C178D}" presName="negativeSpace" presStyleCnt="0"/>
      <dgm:spPr/>
      <dgm:t>
        <a:bodyPr/>
        <a:lstStyle/>
        <a:p>
          <a:endParaRPr lang="ru-RU"/>
        </a:p>
      </dgm:t>
    </dgm:pt>
    <dgm:pt modelId="{F6DE7E44-9462-4928-8BC2-B60B048C4FC0}" type="pres">
      <dgm:prSet presAssocID="{3599C7E0-6163-45EF-8000-03B1548C178D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0EF5E-6A70-4DDA-97C1-D0B7191267D6}" type="pres">
      <dgm:prSet presAssocID="{11D6E898-3D59-4B02-89D9-AA345E8D4DCA}" presName="spaceBetweenRectangles" presStyleCnt="0"/>
      <dgm:spPr/>
      <dgm:t>
        <a:bodyPr/>
        <a:lstStyle/>
        <a:p>
          <a:endParaRPr lang="ru-RU"/>
        </a:p>
      </dgm:t>
    </dgm:pt>
    <dgm:pt modelId="{26F1AB2B-720F-4798-AC6D-2B24FEA26ABC}" type="pres">
      <dgm:prSet presAssocID="{212112AA-8502-479F-A0A9-DDD5775D7461}" presName="parentLin" presStyleCnt="0"/>
      <dgm:spPr/>
      <dgm:t>
        <a:bodyPr/>
        <a:lstStyle/>
        <a:p>
          <a:endParaRPr lang="ru-RU"/>
        </a:p>
      </dgm:t>
    </dgm:pt>
    <dgm:pt modelId="{5D393CB4-A19C-438B-A552-06D6FCD80463}" type="pres">
      <dgm:prSet presAssocID="{212112AA-8502-479F-A0A9-DDD5775D746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3186846-3989-4766-8B4A-0DC3C9C80AD7}" type="pres">
      <dgm:prSet presAssocID="{212112AA-8502-479F-A0A9-DDD5775D74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313A-B700-4EAE-8121-93A2EE1E0143}" type="pres">
      <dgm:prSet presAssocID="{212112AA-8502-479F-A0A9-DDD5775D7461}" presName="negativeSpace" presStyleCnt="0"/>
      <dgm:spPr/>
      <dgm:t>
        <a:bodyPr/>
        <a:lstStyle/>
        <a:p>
          <a:endParaRPr lang="ru-RU"/>
        </a:p>
      </dgm:t>
    </dgm:pt>
    <dgm:pt modelId="{E36C27AD-49F5-44CB-9D9A-64F92080EF76}" type="pres">
      <dgm:prSet presAssocID="{212112AA-8502-479F-A0A9-DDD5775D746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9A72E-8E55-426A-A574-E44B69689A20}" type="pres">
      <dgm:prSet presAssocID="{A8058125-14B6-4776-AAF4-7BDB0F991C52}" presName="spaceBetweenRectangles" presStyleCnt="0"/>
      <dgm:spPr/>
      <dgm:t>
        <a:bodyPr/>
        <a:lstStyle/>
        <a:p>
          <a:endParaRPr lang="ru-RU"/>
        </a:p>
      </dgm:t>
    </dgm:pt>
    <dgm:pt modelId="{B8B53077-C9EF-414D-BABF-D0781A49148C}" type="pres">
      <dgm:prSet presAssocID="{AF707FAB-F969-44EC-B426-4FABED07DB7C}" presName="parentLin" presStyleCnt="0"/>
      <dgm:spPr/>
      <dgm:t>
        <a:bodyPr/>
        <a:lstStyle/>
        <a:p>
          <a:endParaRPr lang="ru-RU"/>
        </a:p>
      </dgm:t>
    </dgm:pt>
    <dgm:pt modelId="{AF8B8469-F8E5-4C39-B540-1E5F4EB6C7A0}" type="pres">
      <dgm:prSet presAssocID="{AF707FAB-F969-44EC-B426-4FABED07DB7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19A7702-E6AB-41F3-837F-7C91BF530702}" type="pres">
      <dgm:prSet presAssocID="{AF707FAB-F969-44EC-B426-4FABED07DB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591EC-5F9F-4ABC-8C2D-44F96FBBFC5C}" type="pres">
      <dgm:prSet presAssocID="{AF707FAB-F969-44EC-B426-4FABED07DB7C}" presName="negativeSpace" presStyleCnt="0"/>
      <dgm:spPr/>
      <dgm:t>
        <a:bodyPr/>
        <a:lstStyle/>
        <a:p>
          <a:endParaRPr lang="ru-RU"/>
        </a:p>
      </dgm:t>
    </dgm:pt>
    <dgm:pt modelId="{D784DEBF-BB97-4F7A-8A9D-52153D72C720}" type="pres">
      <dgm:prSet presAssocID="{AF707FAB-F969-44EC-B426-4FABED07DB7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9E8A-E5B3-4551-AE47-6932ABB9F8D4}" type="pres">
      <dgm:prSet presAssocID="{D2CCE8FF-73C7-4B1B-9B86-347F1C41482F}" presName="spaceBetweenRectangles" presStyleCnt="0"/>
      <dgm:spPr/>
      <dgm:t>
        <a:bodyPr/>
        <a:lstStyle/>
        <a:p>
          <a:endParaRPr lang="ru-RU"/>
        </a:p>
      </dgm:t>
    </dgm:pt>
    <dgm:pt modelId="{926F4FD8-537F-471E-8E6C-003AC56CC435}" type="pres">
      <dgm:prSet presAssocID="{071583A7-EA73-46D2-A92F-E7D8CDD2B618}" presName="parentLin" presStyleCnt="0"/>
      <dgm:spPr/>
      <dgm:t>
        <a:bodyPr/>
        <a:lstStyle/>
        <a:p>
          <a:endParaRPr lang="ru-RU"/>
        </a:p>
      </dgm:t>
    </dgm:pt>
    <dgm:pt modelId="{3FF02540-3BAA-4DEE-982E-DF96596EBBCD}" type="pres">
      <dgm:prSet presAssocID="{071583A7-EA73-46D2-A92F-E7D8CDD2B61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6367F74-75C9-48E8-9BED-54A132E90A4C}" type="pres">
      <dgm:prSet presAssocID="{071583A7-EA73-46D2-A92F-E7D8CDD2B61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339B-F853-4B48-AA54-D49D52BBC3F2}" type="pres">
      <dgm:prSet presAssocID="{071583A7-EA73-46D2-A92F-E7D8CDD2B618}" presName="negativeSpace" presStyleCnt="0"/>
      <dgm:spPr/>
      <dgm:t>
        <a:bodyPr/>
        <a:lstStyle/>
        <a:p>
          <a:endParaRPr lang="ru-RU"/>
        </a:p>
      </dgm:t>
    </dgm:pt>
    <dgm:pt modelId="{BEA2B63A-272F-43AE-ACD9-F949DC3A3FE7}" type="pres">
      <dgm:prSet presAssocID="{071583A7-EA73-46D2-A92F-E7D8CDD2B61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9D4B5-9928-475D-9DD8-0E681110CD49}" type="pres">
      <dgm:prSet presAssocID="{1438A2F9-F733-4ECD-AD98-EBE46F9C07D3}" presName="spaceBetweenRectangles" presStyleCnt="0"/>
      <dgm:spPr/>
      <dgm:t>
        <a:bodyPr/>
        <a:lstStyle/>
        <a:p>
          <a:endParaRPr lang="ru-RU"/>
        </a:p>
      </dgm:t>
    </dgm:pt>
    <dgm:pt modelId="{1DD4E2D1-F75F-40E8-9E3B-7A202188CF03}" type="pres">
      <dgm:prSet presAssocID="{B7EF42DF-59DB-4A28-8D0F-1911D6FA2E8E}" presName="parentLin" presStyleCnt="0"/>
      <dgm:spPr/>
      <dgm:t>
        <a:bodyPr/>
        <a:lstStyle/>
        <a:p>
          <a:endParaRPr lang="ru-RU"/>
        </a:p>
      </dgm:t>
    </dgm:pt>
    <dgm:pt modelId="{DAE9DFF1-BCCE-4421-B906-4A8BD1A9DD50}" type="pres">
      <dgm:prSet presAssocID="{B7EF42DF-59DB-4A28-8D0F-1911D6FA2E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58467E2-CB2E-453A-8129-EA451A498633}" type="pres">
      <dgm:prSet presAssocID="{B7EF42DF-59DB-4A28-8D0F-1911D6FA2E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CF579-CB17-4F5C-AD3F-1B8DFE569391}" type="pres">
      <dgm:prSet presAssocID="{B7EF42DF-59DB-4A28-8D0F-1911D6FA2E8E}" presName="negativeSpace" presStyleCnt="0"/>
      <dgm:spPr/>
      <dgm:t>
        <a:bodyPr/>
        <a:lstStyle/>
        <a:p>
          <a:endParaRPr lang="ru-RU"/>
        </a:p>
      </dgm:t>
    </dgm:pt>
    <dgm:pt modelId="{2F4ED454-46A5-434B-B7DC-E130F53193FB}" type="pres">
      <dgm:prSet presAssocID="{B7EF42DF-59DB-4A28-8D0F-1911D6FA2E8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FF234-61A8-4861-AF7C-4A97046AA3D3}" srcId="{A2EBC878-A772-4D8E-BE48-518E57C4B3BB}" destId="{212112AA-8502-479F-A0A9-DDD5775D7461}" srcOrd="2" destOrd="0" parTransId="{73F52A08-3F26-47D0-BE9B-38505E463433}" sibTransId="{A8058125-14B6-4776-AAF4-7BDB0F991C52}"/>
    <dgm:cxn modelId="{B39BA98E-878F-4296-9BD0-68AB1F1523A0}" type="presOf" srcId="{956EBA2B-F6AB-47B2-B29B-C09C167FBF88}" destId="{2F4ED454-46A5-434B-B7DC-E130F53193FB}" srcOrd="0" destOrd="1" presId="urn:microsoft.com/office/officeart/2005/8/layout/list1"/>
    <dgm:cxn modelId="{4699274B-2D0E-4992-8F88-9C3B75C7AAFB}" srcId="{A2EBC878-A772-4D8E-BE48-518E57C4B3BB}" destId="{071583A7-EA73-46D2-A92F-E7D8CDD2B618}" srcOrd="4" destOrd="0" parTransId="{9D49CBB4-9AE2-41EF-A270-02DF9D3D54EC}" sibTransId="{1438A2F9-F733-4ECD-AD98-EBE46F9C07D3}"/>
    <dgm:cxn modelId="{F0B3C029-FDF3-481A-9241-C0D85960E7A1}" type="presOf" srcId="{071583A7-EA73-46D2-A92F-E7D8CDD2B618}" destId="{B6367F74-75C9-48E8-9BED-54A132E90A4C}" srcOrd="1" destOrd="0" presId="urn:microsoft.com/office/officeart/2005/8/layout/list1"/>
    <dgm:cxn modelId="{7CF4C5D9-7E5B-4016-9CA5-BCAFBA8C4F41}" type="presOf" srcId="{212112AA-8502-479F-A0A9-DDD5775D7461}" destId="{5D393CB4-A19C-438B-A552-06D6FCD80463}" srcOrd="0" destOrd="0" presId="urn:microsoft.com/office/officeart/2005/8/layout/list1"/>
    <dgm:cxn modelId="{25A5CEFB-9072-46F1-92F1-D7F9592A5CE7}" srcId="{A2EBC878-A772-4D8E-BE48-518E57C4B3BB}" destId="{3599C7E0-6163-45EF-8000-03B1548C178D}" srcOrd="1" destOrd="0" parTransId="{6818C7C9-4EE6-4FBD-85DC-EA3B33D2C733}" sibTransId="{11D6E898-3D59-4B02-89D9-AA345E8D4DCA}"/>
    <dgm:cxn modelId="{76C7D43F-5F01-4920-9526-85D635B9807D}" srcId="{212112AA-8502-479F-A0A9-DDD5775D7461}" destId="{70656A9F-5C47-45F9-84A7-13836E21BEC7}" srcOrd="0" destOrd="0" parTransId="{FE51CA42-560A-42D9-9988-F52C5E14CFD0}" sibTransId="{837B1C69-CA71-4587-98E3-8958E4A0A566}"/>
    <dgm:cxn modelId="{23194894-B29E-4CA8-AF0C-DE6DD872AF0C}" type="presOf" srcId="{70656A9F-5C47-45F9-84A7-13836E21BEC7}" destId="{E36C27AD-49F5-44CB-9D9A-64F92080EF76}" srcOrd="0" destOrd="0" presId="urn:microsoft.com/office/officeart/2005/8/layout/list1"/>
    <dgm:cxn modelId="{79E09A06-4D95-4316-8CA0-48496EEF0230}" type="presOf" srcId="{0B1AA2BC-C2F8-466D-8FC6-B1BB6BAB5CD2}" destId="{D784DEBF-BB97-4F7A-8A9D-52153D72C720}" srcOrd="0" destOrd="0" presId="urn:microsoft.com/office/officeart/2005/8/layout/list1"/>
    <dgm:cxn modelId="{B253EC3E-5388-47B2-859D-92BF86D4DB9F}" srcId="{071583A7-EA73-46D2-A92F-E7D8CDD2B618}" destId="{25165A45-CAF3-4C11-B2C8-B73C965C50E6}" srcOrd="0" destOrd="0" parTransId="{D58FE7A7-29EA-4A58-942E-C5E923083248}" sibTransId="{0FDB2EBB-1D7E-41A7-AE0B-74569348F550}"/>
    <dgm:cxn modelId="{C1E5F95B-6438-4C10-A13B-8CC08B94257D}" type="presOf" srcId="{D95E8472-F642-448C-B65F-94980801AE31}" destId="{2F4ED454-46A5-434B-B7DC-E130F53193FB}" srcOrd="0" destOrd="2" presId="urn:microsoft.com/office/officeart/2005/8/layout/list1"/>
    <dgm:cxn modelId="{D950A39B-D0A7-4C9A-A985-555E53FEC797}" srcId="{B7EF42DF-59DB-4A28-8D0F-1911D6FA2E8E}" destId="{EE977509-4680-4BE7-8FC4-EBF2A0FF1AAC}" srcOrd="0" destOrd="0" parTransId="{3B02F14E-7E86-4F2A-AC67-6BF27514B212}" sibTransId="{8B63967A-85C3-47A7-A9CD-DC381CCB342B}"/>
    <dgm:cxn modelId="{4899B2A6-7200-4560-A0EC-86A34E9BFBC8}" srcId="{A2EBC878-A772-4D8E-BE48-518E57C4B3BB}" destId="{AF707FAB-F969-44EC-B426-4FABED07DB7C}" srcOrd="3" destOrd="0" parTransId="{E5EF85C3-2495-4408-BDF6-7AB6CC5C0255}" sibTransId="{D2CCE8FF-73C7-4B1B-9B86-347F1C41482F}"/>
    <dgm:cxn modelId="{DC06D937-5850-4C99-BF99-0A8E7F921BE8}" type="presOf" srcId="{212112AA-8502-479F-A0A9-DDD5775D7461}" destId="{A3186846-3989-4766-8B4A-0DC3C9C80AD7}" srcOrd="1" destOrd="0" presId="urn:microsoft.com/office/officeart/2005/8/layout/list1"/>
    <dgm:cxn modelId="{6FC0FC05-0375-45DA-84C9-2E0129AC9B21}" type="presOf" srcId="{B7EF42DF-59DB-4A28-8D0F-1911D6FA2E8E}" destId="{B58467E2-CB2E-453A-8129-EA451A498633}" srcOrd="1" destOrd="0" presId="urn:microsoft.com/office/officeart/2005/8/layout/list1"/>
    <dgm:cxn modelId="{602F2A7B-E6FE-432F-AE87-B552EB6D8C48}" type="presOf" srcId="{EE977509-4680-4BE7-8FC4-EBF2A0FF1AAC}" destId="{2F4ED454-46A5-434B-B7DC-E130F53193FB}" srcOrd="0" destOrd="0" presId="urn:microsoft.com/office/officeart/2005/8/layout/list1"/>
    <dgm:cxn modelId="{634A47DA-364B-402A-B40C-8108D31F4783}" srcId="{B7EF42DF-59DB-4A28-8D0F-1911D6FA2E8E}" destId="{956EBA2B-F6AB-47B2-B29B-C09C167FBF88}" srcOrd="1" destOrd="0" parTransId="{F51C34E4-6D36-4F34-8255-D37E89D07F72}" sibTransId="{65BB0236-A11A-4975-8879-9461889D6815}"/>
    <dgm:cxn modelId="{0AE7C9B5-CB42-4191-A430-8CD275FD80D7}" type="presOf" srcId="{B7EF42DF-59DB-4A28-8D0F-1911D6FA2E8E}" destId="{DAE9DFF1-BCCE-4421-B906-4A8BD1A9DD50}" srcOrd="0" destOrd="0" presId="urn:microsoft.com/office/officeart/2005/8/layout/list1"/>
    <dgm:cxn modelId="{2AB47D1A-F1E4-4483-8A18-6CAC2EE61360}" srcId="{A2EBC878-A772-4D8E-BE48-518E57C4B3BB}" destId="{82B6542A-2252-4DE9-B815-804F16C342BE}" srcOrd="0" destOrd="0" parTransId="{3CB6C577-B8D6-4C1A-9D39-09CEC5099DA7}" sibTransId="{B2EE7443-1867-4D17-B0E2-21B9A49C61F8}"/>
    <dgm:cxn modelId="{D557CEAA-DF0D-4DAF-9719-98CA57EEEF94}" type="presOf" srcId="{3599C7E0-6163-45EF-8000-03B1548C178D}" destId="{26C8E286-C416-440D-9C67-3A25DC99DF6A}" srcOrd="1" destOrd="0" presId="urn:microsoft.com/office/officeart/2005/8/layout/list1"/>
    <dgm:cxn modelId="{9688CA0B-5437-49B0-A58F-952B3038807E}" type="presOf" srcId="{AF707FAB-F969-44EC-B426-4FABED07DB7C}" destId="{419A7702-E6AB-41F3-837F-7C91BF530702}" srcOrd="1" destOrd="0" presId="urn:microsoft.com/office/officeart/2005/8/layout/list1"/>
    <dgm:cxn modelId="{101AB960-0411-462F-9F4C-75A09BC02966}" type="presOf" srcId="{A2EBC878-A772-4D8E-BE48-518E57C4B3BB}" destId="{816898E6-0513-4035-98C2-B92DA93B1475}" srcOrd="0" destOrd="0" presId="urn:microsoft.com/office/officeart/2005/8/layout/list1"/>
    <dgm:cxn modelId="{432C3B1B-9D7F-4C8E-95E8-CBD5B8547AD0}" type="presOf" srcId="{82B6542A-2252-4DE9-B815-804F16C342BE}" destId="{F8C4835A-2F52-4C5D-9723-89EA2000002C}" srcOrd="0" destOrd="0" presId="urn:microsoft.com/office/officeart/2005/8/layout/list1"/>
    <dgm:cxn modelId="{BFAC9277-05D8-45B5-9764-5D4ABCC0E931}" srcId="{AF707FAB-F969-44EC-B426-4FABED07DB7C}" destId="{0B1AA2BC-C2F8-466D-8FC6-B1BB6BAB5CD2}" srcOrd="0" destOrd="0" parTransId="{CCECFA96-8F73-46A6-AE78-01E8837F72CE}" sibTransId="{7A6E03BB-25A5-4F94-8E0D-619BA95F6F2F}"/>
    <dgm:cxn modelId="{080EA891-0219-491B-8A6D-86F769F0950B}" type="presOf" srcId="{82B6542A-2252-4DE9-B815-804F16C342BE}" destId="{CEE746C1-B66C-4C1E-8F35-FDC6D4188EBA}" srcOrd="1" destOrd="0" presId="urn:microsoft.com/office/officeart/2005/8/layout/list1"/>
    <dgm:cxn modelId="{2DBFC895-61BF-475D-8F2B-4BFC3FC74B3C}" srcId="{B7EF42DF-59DB-4A28-8D0F-1911D6FA2E8E}" destId="{D95E8472-F642-448C-B65F-94980801AE31}" srcOrd="2" destOrd="0" parTransId="{EE161268-6990-45E8-9C25-6830C872D2D4}" sibTransId="{42749C1C-5936-4746-8174-BFCE2C50E64E}"/>
    <dgm:cxn modelId="{1768BA9E-E25B-4F85-BE7A-97AD1940D23C}" type="presOf" srcId="{071583A7-EA73-46D2-A92F-E7D8CDD2B618}" destId="{3FF02540-3BAA-4DEE-982E-DF96596EBBCD}" srcOrd="0" destOrd="0" presId="urn:microsoft.com/office/officeart/2005/8/layout/list1"/>
    <dgm:cxn modelId="{9A610CF3-55DE-4BC1-9CFF-DD1C962563D8}" type="presOf" srcId="{3599C7E0-6163-45EF-8000-03B1548C178D}" destId="{C9328DCB-0CB0-417E-B7A4-5993D1BF9947}" srcOrd="0" destOrd="0" presId="urn:microsoft.com/office/officeart/2005/8/layout/list1"/>
    <dgm:cxn modelId="{131EB89C-425C-4E88-9183-63FF1322AB7D}" type="presOf" srcId="{AF707FAB-F969-44EC-B426-4FABED07DB7C}" destId="{AF8B8469-F8E5-4C39-B540-1E5F4EB6C7A0}" srcOrd="0" destOrd="0" presId="urn:microsoft.com/office/officeart/2005/8/layout/list1"/>
    <dgm:cxn modelId="{FB0F3E9C-8992-4EB3-8E64-2CFC6CF1B684}" type="presOf" srcId="{25165A45-CAF3-4C11-B2C8-B73C965C50E6}" destId="{BEA2B63A-272F-43AE-ACD9-F949DC3A3FE7}" srcOrd="0" destOrd="0" presId="urn:microsoft.com/office/officeart/2005/8/layout/list1"/>
    <dgm:cxn modelId="{4C9A7BA8-2CFA-46D0-A68F-817579456F41}" srcId="{A2EBC878-A772-4D8E-BE48-518E57C4B3BB}" destId="{B7EF42DF-59DB-4A28-8D0F-1911D6FA2E8E}" srcOrd="5" destOrd="0" parTransId="{9D49459D-67E7-4279-B7E3-4B8B58106FC4}" sibTransId="{11A1083C-8595-443A-9342-5E3E831D2774}"/>
    <dgm:cxn modelId="{AC73ED1F-41E7-4AF6-90E1-FF50471C04BA}" type="presParOf" srcId="{816898E6-0513-4035-98C2-B92DA93B1475}" destId="{4B1EE9B0-FEC5-4B7C-B3A6-4BE3A33D4030}" srcOrd="0" destOrd="0" presId="urn:microsoft.com/office/officeart/2005/8/layout/list1"/>
    <dgm:cxn modelId="{C1F751CD-B566-4612-A1B0-82CBA2A966F0}" type="presParOf" srcId="{4B1EE9B0-FEC5-4B7C-B3A6-4BE3A33D4030}" destId="{F8C4835A-2F52-4C5D-9723-89EA2000002C}" srcOrd="0" destOrd="0" presId="urn:microsoft.com/office/officeart/2005/8/layout/list1"/>
    <dgm:cxn modelId="{41C6BCDF-5587-4BA6-8F58-4F9F939F3CE7}" type="presParOf" srcId="{4B1EE9B0-FEC5-4B7C-B3A6-4BE3A33D4030}" destId="{CEE746C1-B66C-4C1E-8F35-FDC6D4188EBA}" srcOrd="1" destOrd="0" presId="urn:microsoft.com/office/officeart/2005/8/layout/list1"/>
    <dgm:cxn modelId="{141E9B53-1B10-4960-9CA5-765877BEAFB2}" type="presParOf" srcId="{816898E6-0513-4035-98C2-B92DA93B1475}" destId="{71F5479C-3C63-4977-BA97-648C7AE93B7B}" srcOrd="1" destOrd="0" presId="urn:microsoft.com/office/officeart/2005/8/layout/list1"/>
    <dgm:cxn modelId="{ADFF1128-E7C8-4A70-98CC-B4D700205349}" type="presParOf" srcId="{816898E6-0513-4035-98C2-B92DA93B1475}" destId="{CCCCD228-09B1-4EE5-8AF9-C817C99B73BD}" srcOrd="2" destOrd="0" presId="urn:microsoft.com/office/officeart/2005/8/layout/list1"/>
    <dgm:cxn modelId="{226259F5-A296-40C6-9482-F05F5C046218}" type="presParOf" srcId="{816898E6-0513-4035-98C2-B92DA93B1475}" destId="{D5A2B5DD-FB44-4FEF-A9D0-0EF5098AA75D}" srcOrd="3" destOrd="0" presId="urn:microsoft.com/office/officeart/2005/8/layout/list1"/>
    <dgm:cxn modelId="{BE952519-8755-46C0-BBA4-6D913DE3D21E}" type="presParOf" srcId="{816898E6-0513-4035-98C2-B92DA93B1475}" destId="{24027829-A3C8-4148-9297-1C8BF1D4AB6F}" srcOrd="4" destOrd="0" presId="urn:microsoft.com/office/officeart/2005/8/layout/list1"/>
    <dgm:cxn modelId="{33996B30-D16F-415A-8845-F3CDEC8A1472}" type="presParOf" srcId="{24027829-A3C8-4148-9297-1C8BF1D4AB6F}" destId="{C9328DCB-0CB0-417E-B7A4-5993D1BF9947}" srcOrd="0" destOrd="0" presId="urn:microsoft.com/office/officeart/2005/8/layout/list1"/>
    <dgm:cxn modelId="{FFE3E48A-393A-4432-853D-8A5D4CC0D1C0}" type="presParOf" srcId="{24027829-A3C8-4148-9297-1C8BF1D4AB6F}" destId="{26C8E286-C416-440D-9C67-3A25DC99DF6A}" srcOrd="1" destOrd="0" presId="urn:microsoft.com/office/officeart/2005/8/layout/list1"/>
    <dgm:cxn modelId="{3B2A4B9B-8D67-438A-A95C-6852C50DE914}" type="presParOf" srcId="{816898E6-0513-4035-98C2-B92DA93B1475}" destId="{BBA28C5F-A65F-48DE-80CD-B04C92B704F5}" srcOrd="5" destOrd="0" presId="urn:microsoft.com/office/officeart/2005/8/layout/list1"/>
    <dgm:cxn modelId="{525D1D8C-5FF5-402F-BE73-869633FCDAAB}" type="presParOf" srcId="{816898E6-0513-4035-98C2-B92DA93B1475}" destId="{F6DE7E44-9462-4928-8BC2-B60B048C4FC0}" srcOrd="6" destOrd="0" presId="urn:microsoft.com/office/officeart/2005/8/layout/list1"/>
    <dgm:cxn modelId="{9E3956B7-C01F-4A4F-8B2C-C21DA259936A}" type="presParOf" srcId="{816898E6-0513-4035-98C2-B92DA93B1475}" destId="{9710EF5E-6A70-4DDA-97C1-D0B7191267D6}" srcOrd="7" destOrd="0" presId="urn:microsoft.com/office/officeart/2005/8/layout/list1"/>
    <dgm:cxn modelId="{B6510ADD-622E-4C70-8470-8EAC76ABBFB6}" type="presParOf" srcId="{816898E6-0513-4035-98C2-B92DA93B1475}" destId="{26F1AB2B-720F-4798-AC6D-2B24FEA26ABC}" srcOrd="8" destOrd="0" presId="urn:microsoft.com/office/officeart/2005/8/layout/list1"/>
    <dgm:cxn modelId="{88304ABA-A047-401F-ABC8-5918E796BE4B}" type="presParOf" srcId="{26F1AB2B-720F-4798-AC6D-2B24FEA26ABC}" destId="{5D393CB4-A19C-438B-A552-06D6FCD80463}" srcOrd="0" destOrd="0" presId="urn:microsoft.com/office/officeart/2005/8/layout/list1"/>
    <dgm:cxn modelId="{A92B3405-816E-400A-9D34-44F63A2B7D52}" type="presParOf" srcId="{26F1AB2B-720F-4798-AC6D-2B24FEA26ABC}" destId="{A3186846-3989-4766-8B4A-0DC3C9C80AD7}" srcOrd="1" destOrd="0" presId="urn:microsoft.com/office/officeart/2005/8/layout/list1"/>
    <dgm:cxn modelId="{1A3F682A-5B8C-475D-B4AD-96A8D4BE61BE}" type="presParOf" srcId="{816898E6-0513-4035-98C2-B92DA93B1475}" destId="{4B92313A-B700-4EAE-8121-93A2EE1E0143}" srcOrd="9" destOrd="0" presId="urn:microsoft.com/office/officeart/2005/8/layout/list1"/>
    <dgm:cxn modelId="{7BCBDB88-8187-4F58-A3EF-64B4F4AFB836}" type="presParOf" srcId="{816898E6-0513-4035-98C2-B92DA93B1475}" destId="{E36C27AD-49F5-44CB-9D9A-64F92080EF76}" srcOrd="10" destOrd="0" presId="urn:microsoft.com/office/officeart/2005/8/layout/list1"/>
    <dgm:cxn modelId="{D01044A9-CBA7-44A5-BA1E-0385774BA3DC}" type="presParOf" srcId="{816898E6-0513-4035-98C2-B92DA93B1475}" destId="{2EA9A72E-8E55-426A-A574-E44B69689A20}" srcOrd="11" destOrd="0" presId="urn:microsoft.com/office/officeart/2005/8/layout/list1"/>
    <dgm:cxn modelId="{ECB6E274-355E-42FD-A57A-97355353414D}" type="presParOf" srcId="{816898E6-0513-4035-98C2-B92DA93B1475}" destId="{B8B53077-C9EF-414D-BABF-D0781A49148C}" srcOrd="12" destOrd="0" presId="urn:microsoft.com/office/officeart/2005/8/layout/list1"/>
    <dgm:cxn modelId="{204CE131-C3C3-47EF-A7D6-884810A53A81}" type="presParOf" srcId="{B8B53077-C9EF-414D-BABF-D0781A49148C}" destId="{AF8B8469-F8E5-4C39-B540-1E5F4EB6C7A0}" srcOrd="0" destOrd="0" presId="urn:microsoft.com/office/officeart/2005/8/layout/list1"/>
    <dgm:cxn modelId="{395AC81F-9A18-4181-9469-BC9F4E252E1A}" type="presParOf" srcId="{B8B53077-C9EF-414D-BABF-D0781A49148C}" destId="{419A7702-E6AB-41F3-837F-7C91BF530702}" srcOrd="1" destOrd="0" presId="urn:microsoft.com/office/officeart/2005/8/layout/list1"/>
    <dgm:cxn modelId="{C1894AEC-9BBA-4542-B2D5-A8B236E44E44}" type="presParOf" srcId="{816898E6-0513-4035-98C2-B92DA93B1475}" destId="{D81591EC-5F9F-4ABC-8C2D-44F96FBBFC5C}" srcOrd="13" destOrd="0" presId="urn:microsoft.com/office/officeart/2005/8/layout/list1"/>
    <dgm:cxn modelId="{B5F682AF-7BA7-44D3-9F7F-C02D8852C4BC}" type="presParOf" srcId="{816898E6-0513-4035-98C2-B92DA93B1475}" destId="{D784DEBF-BB97-4F7A-8A9D-52153D72C720}" srcOrd="14" destOrd="0" presId="urn:microsoft.com/office/officeart/2005/8/layout/list1"/>
    <dgm:cxn modelId="{B6FFF7A3-9BCC-49E9-8FD8-014607711471}" type="presParOf" srcId="{816898E6-0513-4035-98C2-B92DA93B1475}" destId="{23019E8A-E5B3-4551-AE47-6932ABB9F8D4}" srcOrd="15" destOrd="0" presId="urn:microsoft.com/office/officeart/2005/8/layout/list1"/>
    <dgm:cxn modelId="{7F3237DB-EDE4-4B50-B26B-8FE85AE3E2B3}" type="presParOf" srcId="{816898E6-0513-4035-98C2-B92DA93B1475}" destId="{926F4FD8-537F-471E-8E6C-003AC56CC435}" srcOrd="16" destOrd="0" presId="urn:microsoft.com/office/officeart/2005/8/layout/list1"/>
    <dgm:cxn modelId="{70CA0CAD-C456-4A68-8EAD-78556CD17E74}" type="presParOf" srcId="{926F4FD8-537F-471E-8E6C-003AC56CC435}" destId="{3FF02540-3BAA-4DEE-982E-DF96596EBBCD}" srcOrd="0" destOrd="0" presId="urn:microsoft.com/office/officeart/2005/8/layout/list1"/>
    <dgm:cxn modelId="{7F2C2C87-0325-4D67-8B26-5BEA7606D0E3}" type="presParOf" srcId="{926F4FD8-537F-471E-8E6C-003AC56CC435}" destId="{B6367F74-75C9-48E8-9BED-54A132E90A4C}" srcOrd="1" destOrd="0" presId="urn:microsoft.com/office/officeart/2005/8/layout/list1"/>
    <dgm:cxn modelId="{7CAF3098-BF86-4770-A5B8-A5E3D1F4267B}" type="presParOf" srcId="{816898E6-0513-4035-98C2-B92DA93B1475}" destId="{69A1339B-F853-4B48-AA54-D49D52BBC3F2}" srcOrd="17" destOrd="0" presId="urn:microsoft.com/office/officeart/2005/8/layout/list1"/>
    <dgm:cxn modelId="{2289BF96-49BC-4CF5-B63F-3AA06B03052C}" type="presParOf" srcId="{816898E6-0513-4035-98C2-B92DA93B1475}" destId="{BEA2B63A-272F-43AE-ACD9-F949DC3A3FE7}" srcOrd="18" destOrd="0" presId="urn:microsoft.com/office/officeart/2005/8/layout/list1"/>
    <dgm:cxn modelId="{37A77653-B96F-4A84-90CC-5AAD5D127801}" type="presParOf" srcId="{816898E6-0513-4035-98C2-B92DA93B1475}" destId="{23C9D4B5-9928-475D-9DD8-0E681110CD49}" srcOrd="19" destOrd="0" presId="urn:microsoft.com/office/officeart/2005/8/layout/list1"/>
    <dgm:cxn modelId="{0CDAED4E-B236-49BF-85B1-CF075CAC605F}" type="presParOf" srcId="{816898E6-0513-4035-98C2-B92DA93B1475}" destId="{1DD4E2D1-F75F-40E8-9E3B-7A202188CF03}" srcOrd="20" destOrd="0" presId="urn:microsoft.com/office/officeart/2005/8/layout/list1"/>
    <dgm:cxn modelId="{53FD2BDC-D93E-4B39-8023-AD9A61DAFFFE}" type="presParOf" srcId="{1DD4E2D1-F75F-40E8-9E3B-7A202188CF03}" destId="{DAE9DFF1-BCCE-4421-B906-4A8BD1A9DD50}" srcOrd="0" destOrd="0" presId="urn:microsoft.com/office/officeart/2005/8/layout/list1"/>
    <dgm:cxn modelId="{EA9B82D0-F75F-44A5-9BE0-CE1A643FAC6E}" type="presParOf" srcId="{1DD4E2D1-F75F-40E8-9E3B-7A202188CF03}" destId="{B58467E2-CB2E-453A-8129-EA451A498633}" srcOrd="1" destOrd="0" presId="urn:microsoft.com/office/officeart/2005/8/layout/list1"/>
    <dgm:cxn modelId="{6D1C1429-ED96-4AFF-9423-CF613CAC5B80}" type="presParOf" srcId="{816898E6-0513-4035-98C2-B92DA93B1475}" destId="{A62CF579-CB17-4F5C-AD3F-1B8DFE569391}" srcOrd="21" destOrd="0" presId="urn:microsoft.com/office/officeart/2005/8/layout/list1"/>
    <dgm:cxn modelId="{899A7BF8-65D0-4E77-BA6B-88B59728B45E}" type="presParOf" srcId="{816898E6-0513-4035-98C2-B92DA93B1475}" destId="{2F4ED454-46A5-434B-B7DC-E130F53193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10972BE-AE61-476D-B5CF-CAC8916B696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/>
      </dgm:spPr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заимствования</a:t>
          </a:r>
          <a:endParaRPr lang="ru-RU" sz="2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4B690-D1A2-49D3-BAB5-794E8994AEB6}" type="parTrans" cxnId="{ABCD4168-030A-4564-BCD5-CC754E31E75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AD453-B252-4B7E-8813-14EB38706BFC}" type="sibTrans" cxnId="{ABCD4168-030A-4564-BCD5-CC754E31E75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55EAB-70CF-421E-B6B2-ADF6F4E647A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 anchor="ctr"/>
        <a:lstStyle/>
        <a:p>
          <a:pPr indent="171450"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заимствования администрацией муниципального образования Адамовский район в 2022 году не осуществлялись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412D4-8271-4A75-A615-7540B0C91286}" type="parTrans" cxnId="{23F0585E-EA1D-47F6-8139-0E5FEBD8BE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38EF4-960D-4EC0-8BEA-A99E392E1BA5}" type="sibTrans" cxnId="{23F0585E-EA1D-47F6-8139-0E5FEBD8BE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F59D6-B7FE-419A-B260-1BD97D4AD1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00"/>
        </a:solidFill>
        <a:ln/>
      </dgm:spPr>
      <dgm:t>
        <a:bodyPr anchor="ctr"/>
        <a:lstStyle/>
        <a:p>
          <a:pPr indent="171450"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гарантии муниципальным образованием Адамовский район в 2022 году не представлялись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54A15-516E-4530-9366-D247F9FC9D01}" type="sibTrans" cxnId="{89DB59F2-24FF-4A34-93F2-17441629602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9E914-C22B-4002-80D7-A40AD6A097F0}" type="parTrans" cxnId="{89DB59F2-24FF-4A34-93F2-17441629602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4D2E4-E51C-4235-A362-D9C870D72B5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/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гарантии</a:t>
          </a:r>
          <a:endParaRPr lang="ru-RU" sz="2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3E0D6-3381-4167-9284-636FE8E7998E}" type="sibTrans" cxnId="{AC77D01E-9C1F-45F9-98FC-3C92DBC09F1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AE01A-1E96-4FA8-AB45-8B520E48BFBE}" type="parTrans" cxnId="{AC77D01E-9C1F-45F9-98FC-3C92DBC09F1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C63C3-59EB-4210-9F9E-0FE23CD328F3}" type="pres">
      <dgm:prSet presAssocID="{A30914F3-C54B-479B-A43E-BF4DB7B0D10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04BC5D-48DB-4E1B-BB2A-D8674546C048}" type="pres">
      <dgm:prSet presAssocID="{F134D2E4-E51C-4235-A362-D9C870D72B57}" presName="linNode" presStyleCnt="0"/>
      <dgm:spPr/>
    </dgm:pt>
    <dgm:pt modelId="{80711D50-D54D-4661-AC72-E613A2720864}" type="pres">
      <dgm:prSet presAssocID="{F134D2E4-E51C-4235-A362-D9C870D72B5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7CC7A-3FEA-486E-AAFA-1C5AE296EA50}" type="pres">
      <dgm:prSet presAssocID="{F134D2E4-E51C-4235-A362-D9C870D72B5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62062-E1D7-43A2-9B46-8CF6503E154C}" type="pres">
      <dgm:prSet presAssocID="{8223E0D6-3381-4167-9284-636FE8E7998E}" presName="spacing" presStyleCnt="0"/>
      <dgm:spPr/>
    </dgm:pt>
    <dgm:pt modelId="{2722C90E-9718-40C1-8BA8-1FD19C97E977}" type="pres">
      <dgm:prSet presAssocID="{110972BE-AE61-476D-B5CF-CAC8916B6964}" presName="linNode" presStyleCnt="0"/>
      <dgm:spPr/>
    </dgm:pt>
    <dgm:pt modelId="{4C7B1CF6-D6D1-47B1-AB60-245858D535DE}" type="pres">
      <dgm:prSet presAssocID="{110972BE-AE61-476D-B5CF-CAC8916B696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BB859-7488-4958-BF4E-743F2CC6BD44}" type="pres">
      <dgm:prSet presAssocID="{110972BE-AE61-476D-B5CF-CAC8916B696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D4168-030A-4564-BCD5-CC754E31E755}" srcId="{A30914F3-C54B-479B-A43E-BF4DB7B0D10E}" destId="{110972BE-AE61-476D-B5CF-CAC8916B6964}" srcOrd="1" destOrd="0" parTransId="{ECB4B690-D1A2-49D3-BAB5-794E8994AEB6}" sibTransId="{38AAD453-B252-4B7E-8813-14EB38706BFC}"/>
    <dgm:cxn modelId="{880FAD5C-94AB-4DD5-993F-C1285B8FC7C1}" type="presOf" srcId="{110972BE-AE61-476D-B5CF-CAC8916B6964}" destId="{4C7B1CF6-D6D1-47B1-AB60-245858D535DE}" srcOrd="0" destOrd="0" presId="urn:microsoft.com/office/officeart/2005/8/layout/vList6"/>
    <dgm:cxn modelId="{23F0585E-EA1D-47F6-8139-0E5FEBD8BE73}" srcId="{110972BE-AE61-476D-B5CF-CAC8916B6964}" destId="{B6355EAB-70CF-421E-B6B2-ADF6F4E647AD}" srcOrd="0" destOrd="0" parTransId="{6F3412D4-8271-4A75-A615-7540B0C91286}" sibTransId="{1B838EF4-960D-4EC0-8BEA-A99E392E1BA5}"/>
    <dgm:cxn modelId="{592ADC69-3004-4764-AD55-144776E7D687}" type="presOf" srcId="{B6355EAB-70CF-421E-B6B2-ADF6F4E647AD}" destId="{E6DBB859-7488-4958-BF4E-743F2CC6BD44}" srcOrd="0" destOrd="0" presId="urn:microsoft.com/office/officeart/2005/8/layout/vList6"/>
    <dgm:cxn modelId="{89DB59F2-24FF-4A34-93F2-174416296023}" srcId="{F134D2E4-E51C-4235-A362-D9C870D72B57}" destId="{B07F59D6-B7FE-419A-B260-1BD97D4AD15A}" srcOrd="0" destOrd="0" parTransId="{7899E914-C22B-4002-80D7-A40AD6A097F0}" sibTransId="{68054A15-516E-4530-9366-D247F9FC9D01}"/>
    <dgm:cxn modelId="{AC77D01E-9C1F-45F9-98FC-3C92DBC09F16}" srcId="{A30914F3-C54B-479B-A43E-BF4DB7B0D10E}" destId="{F134D2E4-E51C-4235-A362-D9C870D72B57}" srcOrd="0" destOrd="0" parTransId="{2F2AE01A-1E96-4FA8-AB45-8B520E48BFBE}" sibTransId="{8223E0D6-3381-4167-9284-636FE8E7998E}"/>
    <dgm:cxn modelId="{D2BC1D30-757A-43B8-8936-9CF7AEC88F47}" type="presOf" srcId="{A30914F3-C54B-479B-A43E-BF4DB7B0D10E}" destId="{DDFC63C3-59EB-4210-9F9E-0FE23CD328F3}" srcOrd="0" destOrd="0" presId="urn:microsoft.com/office/officeart/2005/8/layout/vList6"/>
    <dgm:cxn modelId="{0384AB65-3903-4BBD-9BE1-363E3D03599F}" type="presOf" srcId="{B07F59D6-B7FE-419A-B260-1BD97D4AD15A}" destId="{4097CC7A-3FEA-486E-AAFA-1C5AE296EA50}" srcOrd="0" destOrd="0" presId="urn:microsoft.com/office/officeart/2005/8/layout/vList6"/>
    <dgm:cxn modelId="{62C30952-5753-4649-A9F1-88AF61070D79}" type="presOf" srcId="{F134D2E4-E51C-4235-A362-D9C870D72B57}" destId="{80711D50-D54D-4661-AC72-E613A2720864}" srcOrd="0" destOrd="0" presId="urn:microsoft.com/office/officeart/2005/8/layout/vList6"/>
    <dgm:cxn modelId="{3D4677A9-A790-4300-8928-A54CEED72EB8}" type="presParOf" srcId="{DDFC63C3-59EB-4210-9F9E-0FE23CD328F3}" destId="{3C04BC5D-48DB-4E1B-BB2A-D8674546C048}" srcOrd="0" destOrd="0" presId="urn:microsoft.com/office/officeart/2005/8/layout/vList6"/>
    <dgm:cxn modelId="{8F80FFEF-02E5-485D-BC8D-C154C2229C3A}" type="presParOf" srcId="{3C04BC5D-48DB-4E1B-BB2A-D8674546C048}" destId="{80711D50-D54D-4661-AC72-E613A2720864}" srcOrd="0" destOrd="0" presId="urn:microsoft.com/office/officeart/2005/8/layout/vList6"/>
    <dgm:cxn modelId="{F257F903-3225-4359-9824-FB5F8AB84065}" type="presParOf" srcId="{3C04BC5D-48DB-4E1B-BB2A-D8674546C048}" destId="{4097CC7A-3FEA-486E-AAFA-1C5AE296EA50}" srcOrd="1" destOrd="0" presId="urn:microsoft.com/office/officeart/2005/8/layout/vList6"/>
    <dgm:cxn modelId="{9C7F4C8F-CE20-4472-B36A-4D78B538D844}" type="presParOf" srcId="{DDFC63C3-59EB-4210-9F9E-0FE23CD328F3}" destId="{97E62062-E1D7-43A2-9B46-8CF6503E154C}" srcOrd="1" destOrd="0" presId="urn:microsoft.com/office/officeart/2005/8/layout/vList6"/>
    <dgm:cxn modelId="{D7CAAB11-488E-49FF-BC14-D5DA9842FAD1}" type="presParOf" srcId="{DDFC63C3-59EB-4210-9F9E-0FE23CD328F3}" destId="{2722C90E-9718-40C1-8BA8-1FD19C97E977}" srcOrd="2" destOrd="0" presId="urn:microsoft.com/office/officeart/2005/8/layout/vList6"/>
    <dgm:cxn modelId="{98769D99-8262-41BF-A03D-F74A2C5A3086}" type="presParOf" srcId="{2722C90E-9718-40C1-8BA8-1FD19C97E977}" destId="{4C7B1CF6-D6D1-47B1-AB60-245858D535DE}" srcOrd="0" destOrd="0" presId="urn:microsoft.com/office/officeart/2005/8/layout/vList6"/>
    <dgm:cxn modelId="{A6E5704F-525E-4064-8E2F-D7C0F13FDE3B}" type="presParOf" srcId="{2722C90E-9718-40C1-8BA8-1FD19C97E977}" destId="{E6DBB859-7488-4958-BF4E-743F2CC6BD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D963-D8B5-40B3-AB57-A9BC7506577F}">
      <dsp:nvSpPr>
        <dsp:cNvPr id="0" name=""/>
        <dsp:cNvSpPr/>
      </dsp:nvSpPr>
      <dsp:spPr>
        <a:xfrm>
          <a:off x="0" y="370"/>
          <a:ext cx="3384375" cy="36896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Административный центр - посёлок Адамовка.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1" y="18381"/>
        <a:ext cx="3348353" cy="332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E213-32C9-4469-9AA6-4960FDBBE1AE}">
      <dsp:nvSpPr>
        <dsp:cNvPr id="0" name=""/>
        <dsp:cNvSpPr/>
      </dsp:nvSpPr>
      <dsp:spPr>
        <a:xfrm>
          <a:off x="149270" y="3167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Реализация задач, поставленных в указах Президента Российской Федерации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189349" y="43246"/>
        <a:ext cx="2200487" cy="1288229"/>
      </dsp:txXfrm>
    </dsp:sp>
    <dsp:sp modelId="{655D3ADB-9BD6-4028-8AD8-6E1569690BCE}">
      <dsp:nvSpPr>
        <dsp:cNvPr id="0" name=""/>
        <dsp:cNvSpPr/>
      </dsp:nvSpPr>
      <dsp:spPr>
        <a:xfrm>
          <a:off x="2630613" y="404560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0613" y="517680"/>
        <a:ext cx="338447" cy="339360"/>
      </dsp:txXfrm>
    </dsp:sp>
    <dsp:sp modelId="{B01AFC5B-B151-4CE7-84AD-EB2EBD575DC7}">
      <dsp:nvSpPr>
        <dsp:cNvPr id="0" name=""/>
        <dsp:cNvSpPr/>
      </dsp:nvSpPr>
      <dsp:spPr>
        <a:xfrm>
          <a:off x="3342175" y="3167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социальной направленности бюджета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254" y="43246"/>
        <a:ext cx="2200487" cy="1288229"/>
      </dsp:txXfrm>
    </dsp:sp>
    <dsp:sp modelId="{40F52F62-814D-4E8F-A751-31EB1D15FBB5}">
      <dsp:nvSpPr>
        <dsp:cNvPr id="0" name=""/>
        <dsp:cNvSpPr/>
      </dsp:nvSpPr>
      <dsp:spPr>
        <a:xfrm>
          <a:off x="5823517" y="404560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3517" y="517680"/>
        <a:ext cx="338447" cy="339360"/>
      </dsp:txXfrm>
    </dsp:sp>
    <dsp:sp modelId="{E8C32150-621E-44B2-8D3F-8B862E51C5BF}">
      <dsp:nvSpPr>
        <dsp:cNvPr id="0" name=""/>
        <dsp:cNvSpPr/>
      </dsp:nvSpPr>
      <dsp:spPr>
        <a:xfrm>
          <a:off x="6535079" y="3167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расходования бюджетных расходов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5158" y="43246"/>
        <a:ext cx="2200487" cy="1288229"/>
      </dsp:txXfrm>
    </dsp:sp>
    <dsp:sp modelId="{5B92F6B1-E09B-4565-81AF-A1059E119859}">
      <dsp:nvSpPr>
        <dsp:cNvPr id="0" name=""/>
        <dsp:cNvSpPr/>
      </dsp:nvSpPr>
      <dsp:spPr>
        <a:xfrm rot="5400000">
          <a:off x="7433653" y="1531200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05722" y="1572252"/>
        <a:ext cx="339360" cy="338447"/>
      </dsp:txXfrm>
    </dsp:sp>
    <dsp:sp modelId="{E6BD7734-FA39-477B-8F69-AD3A97E7590E}">
      <dsp:nvSpPr>
        <dsp:cNvPr id="0" name=""/>
        <dsp:cNvSpPr/>
      </dsp:nvSpPr>
      <dsp:spPr>
        <a:xfrm>
          <a:off x="6535079" y="2283813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оказания муниципальных услуг (работ)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5158" y="2323892"/>
        <a:ext cx="2200487" cy="1288229"/>
      </dsp:txXfrm>
    </dsp:sp>
    <dsp:sp modelId="{6CBE75A6-229E-47AF-A243-CB12A612DB9F}">
      <dsp:nvSpPr>
        <dsp:cNvPr id="0" name=""/>
        <dsp:cNvSpPr/>
      </dsp:nvSpPr>
      <dsp:spPr>
        <a:xfrm rot="10800000">
          <a:off x="5850885" y="2685206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995934" y="2798326"/>
        <a:ext cx="338447" cy="339360"/>
      </dsp:txXfrm>
    </dsp:sp>
    <dsp:sp modelId="{42BA68F1-D2A2-4443-95D9-AC8D54E6D66A}">
      <dsp:nvSpPr>
        <dsp:cNvPr id="0" name=""/>
        <dsp:cNvSpPr/>
      </dsp:nvSpPr>
      <dsp:spPr>
        <a:xfrm>
          <a:off x="3342175" y="2283813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организации финансового контроля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254" y="2323892"/>
        <a:ext cx="2200487" cy="1288229"/>
      </dsp:txXfrm>
    </dsp:sp>
    <dsp:sp modelId="{92A6E3C5-C592-4C80-B2E1-CFBAADE9ED9A}">
      <dsp:nvSpPr>
        <dsp:cNvPr id="0" name=""/>
        <dsp:cNvSpPr/>
      </dsp:nvSpPr>
      <dsp:spPr>
        <a:xfrm rot="10800000">
          <a:off x="2657981" y="2685206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03030" y="2798326"/>
        <a:ext cx="338447" cy="339360"/>
      </dsp:txXfrm>
    </dsp:sp>
    <dsp:sp modelId="{07F12FC2-7108-4127-90B6-681328047730}">
      <dsp:nvSpPr>
        <dsp:cNvPr id="0" name=""/>
        <dsp:cNvSpPr/>
      </dsp:nvSpPr>
      <dsp:spPr>
        <a:xfrm>
          <a:off x="149270" y="2283813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189349" y="2323892"/>
        <a:ext cx="2200487" cy="1288229"/>
      </dsp:txXfrm>
    </dsp:sp>
    <dsp:sp modelId="{95346941-7092-4F8C-8310-3C95384ABC6C}">
      <dsp:nvSpPr>
        <dsp:cNvPr id="0" name=""/>
        <dsp:cNvSpPr/>
      </dsp:nvSpPr>
      <dsp:spPr>
        <a:xfrm rot="5400000">
          <a:off x="1047845" y="3811846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19914" y="3852898"/>
        <a:ext cx="339360" cy="338447"/>
      </dsp:txXfrm>
    </dsp:sp>
    <dsp:sp modelId="{25A00115-56F7-4C1A-BCB6-B41DAEE33A23}">
      <dsp:nvSpPr>
        <dsp:cNvPr id="0" name=""/>
        <dsp:cNvSpPr/>
      </dsp:nvSpPr>
      <dsp:spPr>
        <a:xfrm>
          <a:off x="149270" y="4564459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189349" y="4604538"/>
        <a:ext cx="2200487" cy="1288229"/>
      </dsp:txXfrm>
    </dsp:sp>
    <dsp:sp modelId="{2D6C1A72-78C3-4E5C-8688-687CA5A2EEAE}">
      <dsp:nvSpPr>
        <dsp:cNvPr id="0" name=""/>
        <dsp:cNvSpPr/>
      </dsp:nvSpPr>
      <dsp:spPr>
        <a:xfrm>
          <a:off x="2630613" y="4965852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0613" y="5078972"/>
        <a:ext cx="338447" cy="339360"/>
      </dsp:txXfrm>
    </dsp:sp>
    <dsp:sp modelId="{612F1AD9-B5F9-4905-BA7D-AE7DE5882852}">
      <dsp:nvSpPr>
        <dsp:cNvPr id="0" name=""/>
        <dsp:cNvSpPr/>
      </dsp:nvSpPr>
      <dsp:spPr>
        <a:xfrm>
          <a:off x="3342175" y="4564459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Исполнение социальных обязательств перед населением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3382254" y="4604538"/>
        <a:ext cx="2200487" cy="1288229"/>
      </dsp:txXfrm>
    </dsp:sp>
    <dsp:sp modelId="{05E8D98D-D268-4C73-B504-9F373D7A36A5}">
      <dsp:nvSpPr>
        <dsp:cNvPr id="0" name=""/>
        <dsp:cNvSpPr/>
      </dsp:nvSpPr>
      <dsp:spPr>
        <a:xfrm>
          <a:off x="5823517" y="4965852"/>
          <a:ext cx="483496" cy="56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3517" y="5078972"/>
        <a:ext cx="338447" cy="339360"/>
      </dsp:txXfrm>
    </dsp:sp>
    <dsp:sp modelId="{2A7D9B3F-684F-439C-AFE7-81991CD56AFC}">
      <dsp:nvSpPr>
        <dsp:cNvPr id="0" name=""/>
        <dsp:cNvSpPr/>
      </dsp:nvSpPr>
      <dsp:spPr>
        <a:xfrm>
          <a:off x="6535079" y="4564459"/>
          <a:ext cx="2280645" cy="1368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Повышение качества разработки, исполнения муниципальных программ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6575158" y="4604538"/>
        <a:ext cx="2200487" cy="1288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D7BFD-E2F7-46D4-8ECA-4CF842A4885D}">
      <dsp:nvSpPr>
        <dsp:cNvPr id="0" name=""/>
        <dsp:cNvSpPr/>
      </dsp:nvSpPr>
      <dsp:spPr>
        <a:xfrm>
          <a:off x="2560887" y="1737898"/>
          <a:ext cx="557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256" y="457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4818" y="1780679"/>
        <a:ext cx="29392" cy="5878"/>
      </dsp:txXfrm>
    </dsp:sp>
    <dsp:sp modelId="{4B06FA88-0F28-465C-B383-F705A3D10C46}">
      <dsp:nvSpPr>
        <dsp:cNvPr id="0" name=""/>
        <dsp:cNvSpPr/>
      </dsp:nvSpPr>
      <dsp:spPr>
        <a:xfrm>
          <a:off x="6789" y="1016849"/>
          <a:ext cx="2555897" cy="15335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Повышения качества администрирования доходов районного бюджета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6789" y="1016849"/>
        <a:ext cx="2555897" cy="1533538"/>
      </dsp:txXfrm>
    </dsp:sp>
    <dsp:sp modelId="{0155AD60-CE82-46C4-98C8-5EEB807841FB}">
      <dsp:nvSpPr>
        <dsp:cNvPr id="0" name=""/>
        <dsp:cNvSpPr/>
      </dsp:nvSpPr>
      <dsp:spPr>
        <a:xfrm>
          <a:off x="5704640" y="1737898"/>
          <a:ext cx="557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256" y="457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8572" y="1780679"/>
        <a:ext cx="29392" cy="5878"/>
      </dsp:txXfrm>
    </dsp:sp>
    <dsp:sp modelId="{E193C453-9F71-4A8A-94D8-AA47628AB9AC}">
      <dsp:nvSpPr>
        <dsp:cNvPr id="0" name=""/>
        <dsp:cNvSpPr/>
      </dsp:nvSpPr>
      <dsp:spPr>
        <a:xfrm>
          <a:off x="3150543" y="1016849"/>
          <a:ext cx="2555897" cy="15335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неналоговых платежей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543" y="1016849"/>
        <a:ext cx="2555897" cy="1533538"/>
      </dsp:txXfrm>
    </dsp:sp>
    <dsp:sp modelId="{B9A8EBA5-1EF3-4249-8CA2-BD6A6D535915}">
      <dsp:nvSpPr>
        <dsp:cNvPr id="0" name=""/>
        <dsp:cNvSpPr/>
      </dsp:nvSpPr>
      <dsp:spPr>
        <a:xfrm>
          <a:off x="1284738" y="2548587"/>
          <a:ext cx="6287507" cy="557256"/>
        </a:xfrm>
        <a:custGeom>
          <a:avLst/>
          <a:gdLst/>
          <a:ahLst/>
          <a:cxnLst/>
          <a:rect l="0" t="0" r="0" b="0"/>
          <a:pathLst>
            <a:path>
              <a:moveTo>
                <a:pt x="6287507" y="0"/>
              </a:moveTo>
              <a:lnTo>
                <a:pt x="6287507" y="295728"/>
              </a:lnTo>
              <a:lnTo>
                <a:pt x="0" y="295728"/>
              </a:lnTo>
              <a:lnTo>
                <a:pt x="0" y="55725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0618" y="2824276"/>
        <a:ext cx="315746" cy="5878"/>
      </dsp:txXfrm>
    </dsp:sp>
    <dsp:sp modelId="{8E68BBB1-43EA-4FF9-A681-F950F58D153F}">
      <dsp:nvSpPr>
        <dsp:cNvPr id="0" name=""/>
        <dsp:cNvSpPr/>
      </dsp:nvSpPr>
      <dsp:spPr>
        <a:xfrm>
          <a:off x="6294296" y="1016849"/>
          <a:ext cx="2555897" cy="15335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 по налогам и арендным платежам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4296" y="1016849"/>
        <a:ext cx="2555897" cy="1533538"/>
      </dsp:txXfrm>
    </dsp:sp>
    <dsp:sp modelId="{0AD37237-0053-40CC-9A7A-312516C96FFE}">
      <dsp:nvSpPr>
        <dsp:cNvPr id="0" name=""/>
        <dsp:cNvSpPr/>
      </dsp:nvSpPr>
      <dsp:spPr>
        <a:xfrm>
          <a:off x="2560887" y="3859293"/>
          <a:ext cx="557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256" y="457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4818" y="3902074"/>
        <a:ext cx="29392" cy="5878"/>
      </dsp:txXfrm>
    </dsp:sp>
    <dsp:sp modelId="{AA491DCE-864C-4947-A2F2-90774772E6F7}">
      <dsp:nvSpPr>
        <dsp:cNvPr id="0" name=""/>
        <dsp:cNvSpPr/>
      </dsp:nvSpPr>
      <dsp:spPr>
        <a:xfrm>
          <a:off x="6789" y="3138244"/>
          <a:ext cx="2555897" cy="15335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Повышение эффективности использования муниципальной собственности</a:t>
          </a:r>
          <a:endParaRPr lang="ru-RU" sz="18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6789" y="3138244"/>
        <a:ext cx="2555897" cy="1533538"/>
      </dsp:txXfrm>
    </dsp:sp>
    <dsp:sp modelId="{242BC232-4483-4770-BA9F-C556038A39BB}">
      <dsp:nvSpPr>
        <dsp:cNvPr id="0" name=""/>
        <dsp:cNvSpPr/>
      </dsp:nvSpPr>
      <dsp:spPr>
        <a:xfrm>
          <a:off x="5704640" y="3859293"/>
          <a:ext cx="557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2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8572" y="3902074"/>
        <a:ext cx="29392" cy="5878"/>
      </dsp:txXfrm>
    </dsp:sp>
    <dsp:sp modelId="{6D25C291-5B27-46EA-8111-7903E4D4B287}">
      <dsp:nvSpPr>
        <dsp:cNvPr id="0" name=""/>
        <dsp:cNvSpPr/>
      </dsp:nvSpPr>
      <dsp:spPr>
        <a:xfrm>
          <a:off x="3150543" y="3138244"/>
          <a:ext cx="2555897" cy="15335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6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3150543" y="3138244"/>
        <a:ext cx="2555897" cy="1533538"/>
      </dsp:txXfrm>
    </dsp:sp>
    <dsp:sp modelId="{2D52D47F-3C17-48D0-82CF-8E3B1C5D9084}">
      <dsp:nvSpPr>
        <dsp:cNvPr id="0" name=""/>
        <dsp:cNvSpPr/>
      </dsp:nvSpPr>
      <dsp:spPr>
        <a:xfrm>
          <a:off x="6294296" y="3138244"/>
          <a:ext cx="2555897" cy="15335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Malgun Gothic" pitchFamily="34" charset="-127"/>
              <a:cs typeface="Times New Roman" panose="02020603050405020304" pitchFamily="18" charset="0"/>
            </a:rPr>
            <a:t>Вовлечение в хозяйственный оборот неиспользуемых объектов недвижимости и земельных участков</a:t>
          </a:r>
          <a:endParaRPr lang="ru-RU" sz="1600" b="1" kern="1200" dirty="0">
            <a:latin typeface="Times New Roman" panose="02020603050405020304" pitchFamily="18" charset="0"/>
            <a:ea typeface="Malgun Gothic" pitchFamily="34" charset="-127"/>
            <a:cs typeface="Times New Roman" panose="02020603050405020304" pitchFamily="18" charset="0"/>
          </a:endParaRPr>
        </a:p>
      </dsp:txBody>
      <dsp:txXfrm>
        <a:off x="6294296" y="3138244"/>
        <a:ext cx="2555897" cy="1533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DBE3-5A4B-44BC-82C6-D3385E70E0BC}">
      <dsp:nvSpPr>
        <dsp:cNvPr id="0" name=""/>
        <dsp:cNvSpPr/>
      </dsp:nvSpPr>
      <dsp:spPr>
        <a:xfrm>
          <a:off x="0" y="0"/>
          <a:ext cx="4896544" cy="184644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ДОХОДЫ</a:t>
          </a:r>
          <a:endParaRPr lang="ru-RU" sz="1800" b="1" kern="1200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2022 – 737 042,7 тыс. рублей</a:t>
          </a:r>
          <a:endParaRPr lang="ru-RU" sz="1800" b="1" kern="1200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sp:txBody>
      <dsp:txXfrm>
        <a:off x="1163953" y="0"/>
        <a:ext cx="3732590" cy="1846446"/>
      </dsp:txXfrm>
    </dsp:sp>
    <dsp:sp modelId="{5583C991-A5E7-4B48-8F50-CC830BC541CE}">
      <dsp:nvSpPr>
        <dsp:cNvPr id="0" name=""/>
        <dsp:cNvSpPr/>
      </dsp:nvSpPr>
      <dsp:spPr>
        <a:xfrm>
          <a:off x="184644" y="118253"/>
          <a:ext cx="979308" cy="1609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B41CF-640C-4AFC-AB8D-A16F115BE48C}">
      <dsp:nvSpPr>
        <dsp:cNvPr id="0" name=""/>
        <dsp:cNvSpPr/>
      </dsp:nvSpPr>
      <dsp:spPr>
        <a:xfrm>
          <a:off x="0" y="1969549"/>
          <a:ext cx="4896544" cy="184644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РАСХОДЫ</a:t>
          </a:r>
          <a:endParaRPr lang="ru-RU" sz="1800" b="1" kern="1200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2022 – 739 804,7 тыс. рублей</a:t>
          </a:r>
          <a:endParaRPr lang="ru-RU" sz="1800" b="1" kern="1200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sp:txBody>
      <dsp:txXfrm>
        <a:off x="1163953" y="1969549"/>
        <a:ext cx="3732590" cy="1846446"/>
      </dsp:txXfrm>
    </dsp:sp>
    <dsp:sp modelId="{F17D4833-05D5-433D-B2FD-1664EAB031DE}">
      <dsp:nvSpPr>
        <dsp:cNvPr id="0" name=""/>
        <dsp:cNvSpPr/>
      </dsp:nvSpPr>
      <dsp:spPr>
        <a:xfrm>
          <a:off x="184644" y="2236224"/>
          <a:ext cx="979308" cy="14361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FF634-9701-439A-A6AE-8E4053A08D5F}">
      <dsp:nvSpPr>
        <dsp:cNvPr id="0" name=""/>
        <dsp:cNvSpPr/>
      </dsp:nvSpPr>
      <dsp:spPr>
        <a:xfrm>
          <a:off x="0" y="3922776"/>
          <a:ext cx="4896544" cy="184644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Дефицит</a:t>
          </a:r>
          <a:endParaRPr lang="ru-RU" sz="1800" b="1" kern="1200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ea typeface="Microsoft YaHei Light" pitchFamily="34" charset="-122"/>
              <a:cs typeface="Times New Roman" panose="02020603050405020304" pitchFamily="18" charset="0"/>
            </a:rPr>
            <a:t>2021- 2 762,0 тыс. рублей</a:t>
          </a:r>
          <a:endParaRPr lang="ru-RU" sz="1800" b="1" kern="1200" dirty="0">
            <a:latin typeface="Times New Roman" panose="02020603050405020304" pitchFamily="18" charset="0"/>
            <a:ea typeface="Microsoft YaHei Light" pitchFamily="34" charset="-122"/>
            <a:cs typeface="Times New Roman" panose="02020603050405020304" pitchFamily="18" charset="0"/>
          </a:endParaRPr>
        </a:p>
      </dsp:txBody>
      <dsp:txXfrm>
        <a:off x="1163953" y="3922776"/>
        <a:ext cx="3732590" cy="1846446"/>
      </dsp:txXfrm>
    </dsp:sp>
    <dsp:sp modelId="{925180BB-63F2-4421-BCA8-6A7C7BD1CAE9}">
      <dsp:nvSpPr>
        <dsp:cNvPr id="0" name=""/>
        <dsp:cNvSpPr/>
      </dsp:nvSpPr>
      <dsp:spPr>
        <a:xfrm>
          <a:off x="168319" y="4103218"/>
          <a:ext cx="979308" cy="1477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BA0D-80A6-4D90-AA74-F1F93D2811FE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0B12-3FD2-4E73-B093-1C14BC18B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5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0B12-3FD2-4E73-B093-1C14BC18BE8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EEBF-06FB-45B8-8287-B0434395D0C2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AB97-93D8-482C-9F05-F8583560954A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C6B9-9A0A-4CEA-906B-83A62F1DADCE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86C4-6615-4AF5-8200-28A024EF417B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B2F5-52CC-47F8-A055-65921754FE5A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7376-984E-41F5-A6A2-49210345E4A3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92E6-A17C-4758-8210-639C7888EA5B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1C93-3E70-4A9B-9841-B0D854CC337F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9678-6364-4F1B-A40D-AA70724E3AC1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A10C-0DC8-4AD5-BD9B-847B299C60C7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EB1E-65F6-49EB-A27D-B0C7B7ACCD29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D1B9-51FD-4EDE-BDC4-0ABB27BC30CB}" type="datetime1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twitter.com/finadam1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adamfin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hyperlink" Target="mailto:finadam@mail.orb.ru" TargetMode="Externa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3384376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8800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rial Black" pitchFamily="34" charset="0"/>
              </a:rPr>
              <a:t>Бюджет </a:t>
            </a:r>
            <a:br>
              <a:rPr lang="ru-RU" sz="8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rial Black" pitchFamily="34" charset="0"/>
              </a:rPr>
              <a:t>для </a:t>
            </a:r>
            <a:r>
              <a:rPr lang="ru-RU" sz="8800" b="1" dirty="0">
                <a:solidFill>
                  <a:srgbClr val="002060"/>
                </a:solidFill>
                <a:latin typeface="Arial Black" pitchFamily="34" charset="0"/>
              </a:rPr>
              <a:t>граждан</a:t>
            </a:r>
            <a:r>
              <a:rPr lang="ru-RU" sz="8800" b="1" dirty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8800" b="1" dirty="0">
                <a:solidFill>
                  <a:srgbClr val="002060"/>
                </a:solidFill>
                <a:latin typeface="Gabriola" pitchFamily="82" charset="0"/>
              </a:rPr>
            </a:br>
            <a:endParaRPr lang="ru-RU" sz="8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804138"/>
            <a:ext cx="7920880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algun Gothic" pitchFamily="34" charset="-127"/>
              </a:rPr>
              <a:t>к решению об исполнении бюджета муниципального образования Адамовский район за 2022 год.</a:t>
            </a:r>
            <a:b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algun Gothic" pitchFamily="34" charset="-127"/>
              </a:rPr>
            </a:b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  <a:ea typeface="Malgun Gothic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5476" y="6456445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Malgun Gothic" pitchFamily="34" charset="-127"/>
              </a:rPr>
              <a:t>п. Адамовка, 2023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Malgun Gothic" pitchFamily="34" charset="-127"/>
            </a:endParaRPr>
          </a:p>
        </p:txBody>
      </p:sp>
      <p:pic>
        <p:nvPicPr>
          <p:cNvPr id="7" name="Рисунок 6" descr="DividerLin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84984"/>
            <a:ext cx="8496944" cy="571179"/>
          </a:xfrm>
          <a:prstGeom prst="rect">
            <a:avLst/>
          </a:prstGeom>
        </p:spPr>
      </p:pic>
      <p:pic>
        <p:nvPicPr>
          <p:cNvPr id="5" name="Lig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976" y="61945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9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30713314"/>
              </p:ext>
            </p:extLst>
          </p:nvPr>
        </p:nvGraphicFramePr>
        <p:xfrm>
          <a:off x="5292080" y="764704"/>
          <a:ext cx="385192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46268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безвозмездным поступлениям бюджета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95965"/>
              </p:ext>
            </p:extLst>
          </p:nvPr>
        </p:nvGraphicFramePr>
        <p:xfrm>
          <a:off x="0" y="764703"/>
          <a:ext cx="5292080" cy="3950607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2352034"/>
                <a:gridCol w="1470023"/>
                <a:gridCol w="1470023"/>
              </a:tblGrid>
              <a:tr h="3333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AFBF7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35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163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620 031,9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539,2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229 365,5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229 185,5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6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25 395,5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25 115,7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298 491,0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291 601,7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66 779,8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66 672,1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9722" y="648866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с.10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4797152"/>
            <a:ext cx="4752528" cy="2060848"/>
          </a:xfrm>
          <a:prstGeom prst="horizontalScroll">
            <a:avLst/>
          </a:prstGeom>
          <a:solidFill>
            <a:srgbClr val="9E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– межбюджетные трансферты (средства), предоставляемые одним бюджетом другому.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462682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отклонений  исполнения бюджета по основным видам налоговых и неналоговых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безвозмездных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с объяснениями причин отклонений за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75602" y="1073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с.11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1508"/>
              </p:ext>
            </p:extLst>
          </p:nvPr>
        </p:nvGraphicFramePr>
        <p:xfrm>
          <a:off x="35497" y="548683"/>
          <a:ext cx="9001000" cy="6264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2267"/>
                <a:gridCol w="1003774"/>
                <a:gridCol w="836479"/>
                <a:gridCol w="669183"/>
                <a:gridCol w="3229297"/>
              </a:tblGrid>
              <a:tr h="7834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31.12.22 года, рублей.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31.12.22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рублей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гр.3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гр.2*100%)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отклонений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(если по графе 4 отклонение составило более 5%)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1" marR="7481" marT="7481" marB="0" anchor="ctr"/>
                </a:tc>
              </a:tr>
              <a:tr h="15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91 556 000,00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93 758 923,66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7 094 000,00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11 978 350,44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задолженности прошлых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4415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35 742,45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налог не был изначально спрогнозирован, поскольку льготный режим был временной мерой, его действие с 01.01.21 закончилось, предприятия перешли на другие системы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15717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5 102 500,00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2 798 204,87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ожидаемых поступлений от основных налогоплательщиков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95818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Times New Roman"/>
                        </a:rPr>
                        <a:t>Налог, взимаемый в связи с применением патентной системы налогообложения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1 041 001,55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индивидуальных предпринимателей, применявших патентную систему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Сборы за пользование объектами животного мира и за пользование объектами водных биологических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24 567,04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Нестабильный характер поступлений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3 960 000,00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3 343 326,83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числа обратившихся за совершением юридически значимых действий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Рекламные конструкции не размещались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6 425 000,00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8 499 274,65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задолженности прошлых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117 070,94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Нестабильный характер поступлений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11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95 479,75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числа плательщиков в связи с увеличением числа предприятий-банкротов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179 337,26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продажи земли в связи с ростом продажи жилья и выбытием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79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539 922,47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средств по фактически наложенным и оплаченным взысканиям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811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198 053 000,00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229 185 517,31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дотации на основании уведомлений Министерства Финансов Оренбургской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9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23 265 700,00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25 115 685,90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бюджетных ассигнований на основании уведомлений Министерства Финансов Оренбургской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017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305 339 700,00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293 601 738,82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2017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67 355 138,00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66 672 078,00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4264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-35 785,98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  <a:tr h="15717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709 418 038,00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737 042 708,51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1" marR="3561" marT="356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3684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4914" cy="47667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и подразделам классификации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84095"/>
              </p:ext>
            </p:extLst>
          </p:nvPr>
        </p:nvGraphicFramePr>
        <p:xfrm>
          <a:off x="17980" y="629113"/>
          <a:ext cx="9144000" cy="5820785"/>
        </p:xfrm>
        <a:graphic>
          <a:graphicData uri="http://schemas.openxmlformats.org/drawingml/2006/table">
            <a:tbl>
              <a:tblPr firstRow="1" firstCol="1" lastRow="1">
                <a:tableStyleId>{793D81CF-94F2-401A-BA57-92F5A7B2D0C5}</a:tableStyleId>
              </a:tblPr>
              <a:tblGrid>
                <a:gridCol w="5370287"/>
                <a:gridCol w="508000"/>
                <a:gridCol w="572769"/>
                <a:gridCol w="1346472"/>
                <a:gridCol w="1346472"/>
              </a:tblGrid>
              <a:tr h="29286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9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66 735,4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66 702,3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2862,9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2862,9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247,4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247,3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21769,4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21758,8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201,7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10988,0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10978,3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29224,8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29212,1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4641,5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4641,5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Органы юстиции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1133,6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1133,6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3507,9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3507,9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11664,2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11593,0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6584,2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6519,1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5080,0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5073,9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Жилищно – коммунальное хозяйство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2014,3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2014,2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72686" y="461422"/>
            <a:ext cx="1569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Arial Black" pitchFamily="34" charset="0"/>
              </a:rPr>
              <a:t>(тыс. рублей)</a:t>
            </a:r>
            <a:endParaRPr lang="ru-RU" sz="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4914" cy="47667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и подразделам классификации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60446"/>
              </p:ext>
            </p:extLst>
          </p:nvPr>
        </p:nvGraphicFramePr>
        <p:xfrm>
          <a:off x="-9354" y="662999"/>
          <a:ext cx="9144000" cy="6620087"/>
        </p:xfrm>
        <a:graphic>
          <a:graphicData uri="http://schemas.openxmlformats.org/drawingml/2006/table">
            <a:tbl>
              <a:tblPr firstRow="1" firstCol="1" lastRow="1">
                <a:tableStyleId>{793D81CF-94F2-401A-BA57-92F5A7B2D0C5}</a:tableStyleId>
              </a:tblPr>
              <a:tblGrid>
                <a:gridCol w="5370287"/>
                <a:gridCol w="508000"/>
                <a:gridCol w="572769"/>
                <a:gridCol w="1346472"/>
                <a:gridCol w="1346472"/>
              </a:tblGrid>
              <a:tr h="28591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215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518,9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518,9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416333,4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415507\8,0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99924,4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99886,2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282746,2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282091,6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17383,8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17383,8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15799,8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15667,6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68777,1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68764,0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40626,1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40430,7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3173,2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3173,2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24977,7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24964,6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46078,7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41552,4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2192,9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2192,9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43283,8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38757,5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15 153,8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15 153,8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15 153,8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15 153,8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114055,6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113875,6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66005,0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66005,0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48050,6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47870,6</a:t>
                      </a:r>
                      <a:endParaRPr lang="ru-RU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9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745 472,8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739 804,7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63797" y="37764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с.13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54588"/>
            <a:ext cx="2505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Arial Black" pitchFamily="34" charset="0"/>
              </a:rPr>
              <a:t>продолжение таблицы</a:t>
            </a:r>
            <a:endParaRPr lang="ru-RU" sz="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15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4914" cy="47667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отклонений  исполнения бюджета по разделам и подразделам классификации расходов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63797" y="37764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с.14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35311"/>
              </p:ext>
            </p:extLst>
          </p:nvPr>
        </p:nvGraphicFramePr>
        <p:xfrm>
          <a:off x="107502" y="692696"/>
          <a:ext cx="8928994" cy="6048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872"/>
                <a:gridCol w="863362"/>
                <a:gridCol w="936104"/>
                <a:gridCol w="792088"/>
                <a:gridCol w="5112568"/>
              </a:tblGrid>
              <a:tr h="697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раздела, подраздела расходов по бюджетной классификации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31.12.22 года, рублей.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31.12.22 года, 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(гр.3 / гр.2*100%)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отклонений (если по графе 4 отклонение составило более 5%)</a:t>
                      </a:r>
                      <a:b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16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4917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2 862 853,36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2 862 853,36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по Администрации на выплату единовременного пособия главе в связи с выходом на пенсию за выслугу лет и на оплату труда главы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2820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247 350,00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247 337,21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654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21 769 376,98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21 758 843,45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по Администрации на содержание аппарата с других разделов (на выплату единовременного пособия муниципальному служащему в связи с выходом на пенсию за выслугу лет, на оплату труда в связи с распределением утвержденного норматива);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2820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201 700,00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201 700,00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2820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12 228 705,00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12 218 890,74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5873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200 602,40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200 602,40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по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проведение выборов депутатов в Совет депутатов МО Адамовский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1141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29 224 831,33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29 212 100,73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с мероприятий по стабилизации финансовой ситуации в Адамовском районе на Отдел образования администрации МО Адамовский район в сумме 706,6 тыс. руб.(на раздел 07), на Администрацию в сумме 1 410,0 тыс. руб.(на раздел 01), на Отдел культуры администрации МО Адамовский район в сумме 52,6тыс. руб.(раздел 08), на финансовый отдел администрации МО Адамовский район в сумме 2 213,2 тыс. руб. (на раздел 14); перераспределение бюджетных ассигнований по Администрации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230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1 133 600,00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1 133 600,00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410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3 507 861,03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3 507 861,03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410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6 584 211,00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6 519 080,25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0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5 080 015,63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5 073 914,52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189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4914" cy="47667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отклонений  исполнения бюджета по разделам и подразделам классификации расходов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63797" y="377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с.15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07145"/>
              </p:ext>
            </p:extLst>
          </p:nvPr>
        </p:nvGraphicFramePr>
        <p:xfrm>
          <a:off x="107502" y="692696"/>
          <a:ext cx="8928994" cy="6099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872"/>
                <a:gridCol w="863362"/>
                <a:gridCol w="936104"/>
                <a:gridCol w="792088"/>
                <a:gridCol w="5112568"/>
              </a:tblGrid>
              <a:tr h="779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раздела, подраздела расходов по бюджетной классификации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31.12.22 года, рублей.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31.12.22 года, 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(гр.3 / гр.2*100%)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отклонений (если по графе 4 отклонение составило более 5%)</a:t>
                      </a:r>
                      <a:b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186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459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1 474 840,60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1 474 763,48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 на 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области </a:t>
                      </a:r>
                    </a:p>
                  </a:txBody>
                  <a:tcPr marL="9525" marR="9525" marT="9525" marB="0" anchor="ctr"/>
                </a:tc>
              </a:tr>
              <a:tr h="314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518 900,84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518 900,84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глубинных насосов для артезианских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скважин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20 542,20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20 542,20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 на 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по Администрации на ликвидацию мест несанкционированного размещения отходов</a:t>
                      </a:r>
                    </a:p>
                  </a:txBody>
                  <a:tcPr marL="9525" marR="9525" marT="9525" marB="0" anchor="ctr"/>
                </a:tc>
              </a:tr>
              <a:tr h="608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99 924 400,00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99 886 200,00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на учреждения дошкольного образования для оплаты труда в связи с увеличением МРОТ с 01.06.2022г.; перераспределение субвенций из областного бюджета 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госстандарт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между общеобразовательными и дошкольными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5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282 746 213,51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282 091 601,85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8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17 383 751,61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17 383 751,61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за счет перераспределения средств местного бюджета  по Отделу образования в связи с отсутствием мероприятий, кружков в МБОУ ДО "ЦРТДЮ", перераспределение бюджетных ассигнований по Отделу культуры администрации МО Адамовский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на повышение квалификации и обучение сотрудников</a:t>
                      </a:r>
                    </a:p>
                  </a:txBody>
                  <a:tcPr marL="9525" marR="9525" marT="9525" marB="0" anchor="ctr"/>
                </a:tc>
              </a:tr>
              <a:tr h="458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405 775,94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405 328,54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по Администрации и по Отделу образования</a:t>
                      </a:r>
                    </a:p>
                  </a:txBody>
                  <a:tcPr marL="9525" marR="9525" marT="9525" marB="0" anchor="ctr"/>
                </a:tc>
              </a:tr>
              <a:tr h="458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15 799 827,68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15 667 605,22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40 626 085,31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40 626 085,31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на осуществление полномочий поселений по созданию условий для организации досуга жителей, перераспределение бюджетных ассигнований по Отделу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3 173 234,69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3 173 234,69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МБУК "Районный центр культуры и досуга "Восход" за счет перераспределения средств на МБУК "Народный музей" в связи с экономией по торгам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8184" y="429836"/>
            <a:ext cx="250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продолжение таблицы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68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4914" cy="47667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отклонений  исполнения бюджета по разделам и подразделам классификации расходов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63797" y="37764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с.16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2966"/>
              </p:ext>
            </p:extLst>
          </p:nvPr>
        </p:nvGraphicFramePr>
        <p:xfrm>
          <a:off x="107502" y="692696"/>
          <a:ext cx="8928994" cy="6048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872"/>
                <a:gridCol w="863362"/>
                <a:gridCol w="936104"/>
                <a:gridCol w="792088"/>
                <a:gridCol w="5112568"/>
              </a:tblGrid>
              <a:tr h="776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раздела, подраздела расходов по бюджетной классификации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31.12.22 года, рублей.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31.12.22 года, 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(гр.3 / гр.2*100%)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отклонений (если по графе 4 отклонение составило более 5%)</a:t>
                      </a:r>
                      <a:b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185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/>
                </a:tc>
              </a:tr>
              <a:tr h="345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24 977 748,39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24 964 641,17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3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2 192 854,50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2 192 854,50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5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главы администрации от 09.09.2022г. № 178-р и от 19.10.2022г. № 196-р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материальной помощи пострадавшим  от ЧС</a:t>
                      </a:r>
                    </a:p>
                  </a:txBody>
                  <a:tcPr marL="9525" marR="9525" marT="9525" marB="0" anchor="b"/>
                </a:tc>
              </a:tr>
              <a:tr h="73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43 283 775,83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38 757 484,34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 на осуществление переданных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 за счет средств областного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34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42 024,17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42 024,17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 на осуществление переданных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 за счет средств областного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3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15 153 819,00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15 153 819,00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МАУ "Адамовская спортивная школа "Золотой колос" для проведения мероприятия "Золотой колос Оренбуржья", для оплаты труда в связи с увеличением МРОТ с 01.06.2022г., </a:t>
                      </a:r>
                    </a:p>
                  </a:txBody>
                  <a:tcPr marL="9525" marR="9525" marT="9525" marB="0" anchor="b"/>
                </a:tc>
              </a:tr>
              <a:tr h="5966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66 005 000,00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66 005 000,00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96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48 050 591,00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47 870 617,44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ассигнований с мероприятий по стабилизации финансовой ситуации в Адамовском районе на мероприятия в рамках проекта "Народный бюджет", увеличение бюджетных ассигнований на предоставление дотации на поддержку мер по сбалансированности бюджетов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 в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 осуществлением отдельных мероприятий по оздоровлению муниципальных финансов (на погашение исполнительных листов, решение вопросов местного значения)</a:t>
                      </a:r>
                    </a:p>
                  </a:txBody>
                  <a:tcPr marL="9525" marR="9525" marT="9525" marB="0" anchor="b"/>
                </a:tc>
              </a:tr>
              <a:tr h="256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745 472 758,00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739 804 704,05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8184" y="429836"/>
            <a:ext cx="250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продолжение таблицы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607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национальных проектов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5075818"/>
              </p:ext>
            </p:extLst>
          </p:nvPr>
        </p:nvGraphicFramePr>
        <p:xfrm>
          <a:off x="3347864" y="692696"/>
          <a:ext cx="56886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726562"/>
            <a:ext cx="2579137" cy="1934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5" y="2649329"/>
            <a:ext cx="2752338" cy="1835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76555"/>
            <a:ext cx="2657720" cy="1772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739722" y="64886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с.17</a:t>
            </a:r>
            <a:endParaRPr lang="ru-RU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83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национальных проектов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60611783"/>
              </p:ext>
            </p:extLst>
          </p:nvPr>
        </p:nvGraphicFramePr>
        <p:xfrm>
          <a:off x="3347864" y="692696"/>
          <a:ext cx="56886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019">
            <a:off x="275476" y="854893"/>
            <a:ext cx="2579137" cy="1677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5" y="2649329"/>
            <a:ext cx="2447717" cy="1835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76814"/>
            <a:ext cx="2657720" cy="177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739722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с.18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расходах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 целевым группам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19577"/>
              </p:ext>
            </p:extLst>
          </p:nvPr>
        </p:nvGraphicFramePr>
        <p:xfrm>
          <a:off x="0" y="856456"/>
          <a:ext cx="9144003" cy="600154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347864"/>
                <a:gridCol w="2376264"/>
                <a:gridCol w="1224136"/>
                <a:gridCol w="1152130"/>
                <a:gridCol w="1043609"/>
              </a:tblGrid>
              <a:tr h="12948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2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</a:t>
                      </a:r>
                      <a:r>
                        <a:rPr lang="ru-RU" sz="28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  <a:endParaRPr lang="ru-RU" sz="2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получателей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группы (чел.)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03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детей от 1,5 до 6 лет, посещающих дошкольные образовательные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605,5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1 563,1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1199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Выплаты денежных средств приемной семье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-приемные родители за выполнение возложенных обязанностей по содержанию,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воспитанию и образованию приемного ребенка (детей)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8 413,5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7 809,8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1065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Выплаты денежных средств опекуну на содержание ребенка, находящегося под опекой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-приемные родители, заключившие договор о передаче ребенка (детей) в приемную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семью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6 181,6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5 379,2</a:t>
                      </a:r>
                    </a:p>
                  </a:txBody>
                  <a:tcPr marL="59750" marR="59750" marT="0" marB="0" anchor="ctr">
                    <a:noFill/>
                  </a:tcPr>
                </a:tc>
              </a:tr>
              <a:tr h="1438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пенсиям муниципальным служащим и лицам, замещавшим выборные муниципальные должности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-муниципальные должности;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-должности муниципальной службы в органах местного самоуправления;</a:t>
                      </a: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2 192,9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2 192,9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2280" y="548680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9" name="Рисунок 8" descr="1264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4" y="842376"/>
            <a:ext cx="1160950" cy="129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9722" y="64886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с.19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68" y="908720"/>
            <a:ext cx="8605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Глоссарий……………………………………………………………………………………………..………….3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Административно-территориальное деление муниципального образования   Адамовский район……………………………………………………………………………………………………........................4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Прогноз социально-экономического развития…………………………………………………………..….5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Основные направления бюджетной политики………………………………………………………...…….6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Основные направления налоговой политики…………………………………………………………….....7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Краткая характеристика бюджета…………………………………………………………………………….8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Налоговые и неналоговые доходы бюджета…………………………………………………………….........9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Безвозмездные поступления от других бюджетов……………………………………………………........10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Сведения о причинах отклонений  исполнения бюджета по основным видам налоговых и неналоговых доходов, безвозмездных поступлений с объяснениями причин </a:t>
            </a: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отклонений………………..11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Структура расходов бюджета по разделам……………………………………….……………………...12-13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Сведения о причинах отклонений  исполнения бюджета по разделам и подразделам классификации </a:t>
            </a: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расходов……………………………………………………………………………………..…14-16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Сведения о национальных проектах…………………………………………………………….………17-18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Расходы бюджета по целевым группам…………………………………………….………………………..19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Расходы бюджета в рамках муниципальных программ…………………….....................................…20-21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Сведения о целевых показателях муниципальных программ……………………………….…....……..22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Долговая политика муниципального образования…………………………………….………………….23</a:t>
            </a:r>
          </a:p>
          <a:p>
            <a:pPr lvl="0" indent="360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Контактная информация..………………..…………………………………………………………………...24</a:t>
            </a:r>
            <a:endParaRPr lang="ru-RU" sz="1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1326" y="64886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муниципальных программах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57588"/>
              </p:ext>
            </p:extLst>
          </p:nvPr>
        </p:nvGraphicFramePr>
        <p:xfrm>
          <a:off x="0" y="483114"/>
          <a:ext cx="9144000" cy="6303113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690263"/>
                <a:gridCol w="1025303"/>
                <a:gridCol w="1251023"/>
                <a:gridCol w="1177411"/>
              </a:tblGrid>
              <a:tr h="38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 рублей)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326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1862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системы образования Адамовского района»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444 760,8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439 409,6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669009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«Информатизация администрации муниципального образования Адамовский район»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943,4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521862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Адамовском районе»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153,8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15 153,8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45650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Адамовского района»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709,3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72 696,2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68475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земельно-имущественным комплексом Адамовского района  Оренбургской области»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1 253,4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1115015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населения и территории муниципального образования Адамовский район Оренбургской области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3 275,0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3 275,0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79662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Адамовского района»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5 660,5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5 658,4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79662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«Реализация молодежной политики на территории муниципального образования Адамовский район Оренбургской области»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6 584,2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6 519,1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39722" y="648866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с.20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830" y="1340768"/>
            <a:ext cx="504056" cy="380724"/>
          </a:xfrm>
          <a:prstGeom prst="rect">
            <a:avLst/>
          </a:prstGeom>
        </p:spPr>
      </p:pic>
      <p:pic>
        <p:nvPicPr>
          <p:cNvPr id="13" name="Рисунок 12" descr="69-693321_desktop-round-icon-png-transparen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889" y="1827461"/>
            <a:ext cx="683568" cy="521419"/>
          </a:xfrm>
          <a:prstGeom prst="rect">
            <a:avLst/>
          </a:prstGeom>
        </p:spPr>
      </p:pic>
      <p:pic>
        <p:nvPicPr>
          <p:cNvPr id="16" name="Рисунок 15" descr="tennis-297057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7208" y="2492672"/>
            <a:ext cx="489677" cy="418356"/>
          </a:xfrm>
          <a:prstGeom prst="rect">
            <a:avLst/>
          </a:prstGeom>
        </p:spPr>
      </p:pic>
      <p:pic>
        <p:nvPicPr>
          <p:cNvPr id="19" name="Рисунок 18" descr="c403-bc28-4e04-83a5-34d3a32b0c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41026">
            <a:off x="5933517" y="2943150"/>
            <a:ext cx="432048" cy="432048"/>
          </a:xfrm>
          <a:prstGeom prst="rect">
            <a:avLst/>
          </a:prstGeom>
        </p:spPr>
      </p:pic>
      <p:pic>
        <p:nvPicPr>
          <p:cNvPr id="20" name="Рисунок 19" descr="87314_66905_POF-Icon_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8371" y="3464304"/>
            <a:ext cx="541355" cy="540759"/>
          </a:xfrm>
          <a:prstGeom prst="rect">
            <a:avLst/>
          </a:prstGeom>
        </p:spPr>
      </p:pic>
      <p:pic>
        <p:nvPicPr>
          <p:cNvPr id="21" name="Рисунок 20" descr="Warning_Symbol_Flammab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8893" y="4327074"/>
            <a:ext cx="542086" cy="542086"/>
          </a:xfrm>
          <a:prstGeom prst="rect">
            <a:avLst/>
          </a:prstGeom>
        </p:spPr>
      </p:pic>
      <p:pic>
        <p:nvPicPr>
          <p:cNvPr id="22" name="Рисунок 21" descr="unnamed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88893" y="5323777"/>
            <a:ext cx="585292" cy="585292"/>
          </a:xfrm>
          <a:prstGeom prst="rect">
            <a:avLst/>
          </a:prstGeom>
        </p:spPr>
      </p:pic>
      <p:pic>
        <p:nvPicPr>
          <p:cNvPr id="23" name="Рисунок 22" descr="a6fda5f2f4d14258f911ee57b070b62f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2888" y="6126141"/>
            <a:ext cx="735335" cy="54719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реализуемых в 2021 году муниципальных программах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58092"/>
              </p:ext>
            </p:extLst>
          </p:nvPr>
        </p:nvGraphicFramePr>
        <p:xfrm>
          <a:off x="0" y="822401"/>
          <a:ext cx="9139237" cy="5774949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508105"/>
                <a:gridCol w="936104"/>
                <a:gridCol w="1296144"/>
                <a:gridCol w="1398884"/>
              </a:tblGrid>
              <a:tr h="3749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 рублей)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91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Адамовском районе»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50712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«Повышение безопасности дорожного движения в Адамовском районе»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50712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муниципальной службы в администрации Адамовского района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34 145,4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34 133,5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50712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Адамовского района»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142176,9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141976,0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63645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«Гармонизация  межэтнических и межконфессиональных отношений на территории  муниципального образования Адамовский район»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50712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экстремизма на территории муниципального образования Адамовский район»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785298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отдельных категорий граждан, установленных законодательством Оренбургской области, на территории муниципального образования Адамовский район»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4605,2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4650,1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58850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«Экономическое развитие муниципального образования Адамовский район»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3697,9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3697,9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34991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737 067,2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731 418,1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3423" y="539320"/>
            <a:ext cx="250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продолжение таблицы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8464" y="6597352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itchFamily="34" charset="0"/>
              </a:rPr>
              <a:t>с.21</a:t>
            </a:r>
            <a:endParaRPr lang="ru-RU" sz="1600" dirty="0">
              <a:latin typeface="Bahnschrift SemiBold Condensed" pitchFamily="34" charset="0"/>
            </a:endParaRPr>
          </a:p>
        </p:txBody>
      </p:sp>
      <p:pic>
        <p:nvPicPr>
          <p:cNvPr id="10" name="Рисунок 9" descr="2306020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404" y="1599228"/>
            <a:ext cx="528864" cy="528864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1675" y="2276872"/>
            <a:ext cx="375039" cy="375039"/>
          </a:xfrm>
          <a:prstGeom prst="rect">
            <a:avLst/>
          </a:prstGeom>
        </p:spPr>
      </p:pic>
      <p:pic>
        <p:nvPicPr>
          <p:cNvPr id="13" name="Рисунок 12" descr="75-754031_transparent-cancel-clipart-advisory-board-icon-png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1144" y="3212976"/>
            <a:ext cx="511124" cy="380633"/>
          </a:xfrm>
          <a:prstGeom prst="rect">
            <a:avLst/>
          </a:prstGeom>
        </p:spPr>
      </p:pic>
      <p:pic>
        <p:nvPicPr>
          <p:cNvPr id="14" name="Рисунок 13" descr="l6ahgnemuhsk8k4k84o440wgg8wk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8311" y="3717032"/>
            <a:ext cx="383404" cy="332656"/>
          </a:xfrm>
          <a:prstGeom prst="rect">
            <a:avLst/>
          </a:prstGeom>
        </p:spPr>
      </p:pic>
      <p:pic>
        <p:nvPicPr>
          <p:cNvPr id="15" name="Рисунок 14" descr="396-3969053_religion-danger-ico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5251" y="4221088"/>
            <a:ext cx="548071" cy="391001"/>
          </a:xfrm>
          <a:prstGeom prst="rect">
            <a:avLst/>
          </a:prstGeom>
          <a:solidFill>
            <a:srgbClr val="FAFBF7"/>
          </a:solidFill>
        </p:spPr>
      </p:pic>
      <p:pic>
        <p:nvPicPr>
          <p:cNvPr id="16" name="Рисунок 15" descr="нет-терроризм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1675" y="4797152"/>
            <a:ext cx="360040" cy="361531"/>
          </a:xfrm>
          <a:prstGeom prst="rect">
            <a:avLst/>
          </a:prstGeom>
        </p:spPr>
      </p:pic>
      <p:pic>
        <p:nvPicPr>
          <p:cNvPr id="17" name="Рисунок 16" descr="unnamed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2985" y="5301208"/>
            <a:ext cx="513246" cy="513246"/>
          </a:xfrm>
          <a:prstGeom prst="rect">
            <a:avLst/>
          </a:prstGeom>
        </p:spPr>
      </p:pic>
      <p:pic>
        <p:nvPicPr>
          <p:cNvPr id="18" name="Рисунок 17" descr="unnamed (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7929" y="5949280"/>
            <a:ext cx="547532" cy="4766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784976" cy="4626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основных целевых показателях муниципальных программ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74579" y="42333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itchFamily="34" charset="0"/>
              </a:rPr>
              <a:t>с22</a:t>
            </a:r>
            <a:endParaRPr lang="ru-RU" sz="1600" dirty="0">
              <a:latin typeface="Bahnschrift SemiBold Condensed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13864"/>
              </p:ext>
            </p:extLst>
          </p:nvPr>
        </p:nvGraphicFramePr>
        <p:xfrm>
          <a:off x="0" y="476672"/>
          <a:ext cx="2987826" cy="2304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336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«ОБАРАЗОВНИЕ»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316">
                <a:tc gridSpan="6"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детей в возрасте от 1,5 года до 7 лет, охваченных программами дошкольного образования, в общей численности детей соответствующего возраста,</a:t>
                      </a:r>
                      <a:r>
                        <a:rPr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61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3938"/>
              </p:ext>
            </p:extLst>
          </p:nvPr>
        </p:nvGraphicFramePr>
        <p:xfrm>
          <a:off x="0" y="2852936"/>
          <a:ext cx="2987826" cy="18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2886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28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культурно - досуговых мероприятий, концертов, спектаклей, фестивалей, конкурсов, выступлений,</a:t>
                      </a:r>
                      <a:r>
                        <a:rPr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0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4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61726"/>
              </p:ext>
            </p:extLst>
          </p:nvPr>
        </p:nvGraphicFramePr>
        <p:xfrm>
          <a:off x="0" y="4725142"/>
          <a:ext cx="2987826" cy="2041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49228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91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 из числа детей-сирот и детей, оставшихся без попечения родителей, обеспеченных жилыми помещениями,</a:t>
                      </a:r>
                      <a:r>
                        <a:rPr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30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22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06336"/>
              </p:ext>
            </p:extLst>
          </p:nvPr>
        </p:nvGraphicFramePr>
        <p:xfrm>
          <a:off x="6228184" y="476673"/>
          <a:ext cx="3024335" cy="2304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1454"/>
                <a:gridCol w="491454"/>
                <a:gridCol w="491454"/>
                <a:gridCol w="491454"/>
                <a:gridCol w="491454"/>
                <a:gridCol w="567065"/>
              </a:tblGrid>
              <a:tr h="4197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«ФИЗИЧЕСКАЯ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 И СПОРТ»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959">
                <a:tc gridSpan="6"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жителей  Адамовского района систематически  занимающихся  физической культурой и спортом, в общей численности населения района, %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7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23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17902"/>
              </p:ext>
            </p:extLst>
          </p:nvPr>
        </p:nvGraphicFramePr>
        <p:xfrm>
          <a:off x="3059833" y="476672"/>
          <a:ext cx="3096343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155"/>
                <a:gridCol w="503155"/>
                <a:gridCol w="503155"/>
                <a:gridCol w="503155"/>
                <a:gridCol w="503155"/>
                <a:gridCol w="580568"/>
              </a:tblGrid>
              <a:tr h="3432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«СЕЛЬСКОЕ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09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ценах), процентов к предыдущему году.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4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135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34546"/>
              </p:ext>
            </p:extLst>
          </p:nvPr>
        </p:nvGraphicFramePr>
        <p:xfrm>
          <a:off x="3059834" y="2852936"/>
          <a:ext cx="3096342" cy="17961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057"/>
                <a:gridCol w="516057"/>
                <a:gridCol w="516057"/>
                <a:gridCol w="516057"/>
                <a:gridCol w="516057"/>
                <a:gridCol w="516057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«МОЛОДЕЖНАЯ ПОЛИТИКА»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молодых людей, участвующих в мероприятиях по формированию позитивного отношения к здоровому образу жизни,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13899"/>
              </p:ext>
            </p:extLst>
          </p:nvPr>
        </p:nvGraphicFramePr>
        <p:xfrm>
          <a:off x="6228186" y="2852936"/>
          <a:ext cx="3024336" cy="18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2886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«ЭКОНОМИКА»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28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на душу населения, тыс. рублей.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0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4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64481"/>
              </p:ext>
            </p:extLst>
          </p:nvPr>
        </p:nvGraphicFramePr>
        <p:xfrm>
          <a:off x="3059834" y="4725144"/>
          <a:ext cx="3059832" cy="20448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9972"/>
                <a:gridCol w="509972"/>
                <a:gridCol w="509972"/>
                <a:gridCol w="509972"/>
                <a:gridCol w="509972"/>
                <a:gridCol w="509972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«ЗЕМЛЕНЬНО ИМУЩЕСТВЕННЫЙ КОМПЛЕКС»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Администрирование неналоговых доходов от использования муниципального имущества,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2587"/>
              </p:ext>
            </p:extLst>
          </p:nvPr>
        </p:nvGraphicFramePr>
        <p:xfrm>
          <a:off x="6119664" y="4725144"/>
          <a:ext cx="3024336" cy="2030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43204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«МУНИЦИПАЛЬНАЯ СЛУЖБА»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служащих, прошедших повышение квалификации и переподготовку, чел.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64704"/>
            <a:ext cx="2808312" cy="1030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муниципальном долге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90899692"/>
              </p:ext>
            </p:extLst>
          </p:nvPr>
        </p:nvGraphicFramePr>
        <p:xfrm>
          <a:off x="107503" y="1628800"/>
          <a:ext cx="8978797" cy="504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с.23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5655" y="-44419"/>
            <a:ext cx="7668345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Контактная информация.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Почтовый адрес: 462830 Оренбургская область, Адамовский район, поселок Адамовка, улица 8 марта 11 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Телефон/факс: 8 (353-65) 2-17-36, 2-27-73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Официальный сайт: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2"/>
              </a:rPr>
              <a:t>http://adamfin.ru</a:t>
            </a:r>
            <a:r>
              <a:rPr 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Социальные сети: </a:t>
            </a: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3"/>
              </a:rPr>
              <a:t>https://twitter.com/finadam1</a:t>
            </a:r>
            <a:r>
              <a:rPr lang="ru-RU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Адрес электронной почты: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hlinkClick r:id="rId4"/>
              </a:rPr>
              <a:t>finadam@mail.orb.ru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График работы финансового отдела администрации МО Адамовский район: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понедельник-пятница с 9.00 до  17.00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обеденный  перерыв с 13.00 до 14.00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выходные  дни - суббота, воскресенье;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График личного приема граждан заместителя главы по финансово -экономическим вопросам - начальника финансового отдела: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понедельник-пятница с 9.00 до  17.00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обеденный  перерыв с 13.00 до 14.00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выходные  дни - суббота, воскресенье;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1077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576064" cy="576064"/>
          </a:xfrm>
          <a:prstGeom prst="rect">
            <a:avLst/>
          </a:prstGeom>
        </p:spPr>
      </p:pic>
      <p:pic>
        <p:nvPicPr>
          <p:cNvPr id="12" name="Рисунок 11" descr="1229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852936"/>
            <a:ext cx="432048" cy="432048"/>
          </a:xfrm>
          <a:prstGeom prst="rect">
            <a:avLst/>
          </a:prstGeom>
        </p:spPr>
      </p:pic>
      <p:pic>
        <p:nvPicPr>
          <p:cNvPr id="13" name="Рисунок 12" descr="159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124744"/>
            <a:ext cx="432048" cy="432048"/>
          </a:xfrm>
          <a:prstGeom prst="rect">
            <a:avLst/>
          </a:prstGeom>
        </p:spPr>
      </p:pic>
      <p:pic>
        <p:nvPicPr>
          <p:cNvPr id="15" name="Рисунок 14" descr="1240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717032"/>
            <a:ext cx="585606" cy="585606"/>
          </a:xfrm>
          <a:prstGeom prst="rect">
            <a:avLst/>
          </a:prstGeom>
        </p:spPr>
      </p:pic>
      <p:pic>
        <p:nvPicPr>
          <p:cNvPr id="16" name="Рисунок 15" descr="9579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5517232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с.24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4" name="Рисунок 13" descr="twitter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2348880"/>
            <a:ext cx="539552" cy="359701"/>
          </a:xfrm>
          <a:prstGeom prst="rect">
            <a:avLst/>
          </a:prstGeom>
        </p:spPr>
      </p:pic>
      <p:pic>
        <p:nvPicPr>
          <p:cNvPr id="17" name="Рисунок 16" descr="kisspng-web-development-computer-icons-website-5abbea17879f68.454302141522264599555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700808"/>
            <a:ext cx="476672" cy="4766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79512" y="548680"/>
            <a:ext cx="885698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это план доходов и расходов на определенный период.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 в виде: налогов,  неналоговых поступлений, безвозмездных поступлений, кредитов.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 бюджета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 это денежные средства, направляемые на финансовое обеспечение задач и функций муниципального образования.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 программа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документ стратегического планирования,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комплекс планируемых мероприятий, взаимоувязанных по задачам, срокам осуществления, исполнителям и ресурсам.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предоставить физическим или юридическим лицам, органам местного самоуправления средства бюджета.</a:t>
            </a:r>
          </a:p>
          <a:p>
            <a:pPr algn="just">
              <a:lnSpc>
                <a:spcPct val="9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2928" y="64886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с.3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32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555555555.jpg"/>
          <p:cNvPicPr>
            <a:picLocks noChangeAspect="1"/>
          </p:cNvPicPr>
          <p:nvPr/>
        </p:nvPicPr>
        <p:blipFill>
          <a:blip r:embed="rId2" cstate="print"/>
          <a:srcRect l="18349" t="15281" r="17288" b="10500"/>
          <a:stretch>
            <a:fillRect/>
          </a:stretch>
        </p:blipFill>
        <p:spPr>
          <a:xfrm>
            <a:off x="0" y="1556792"/>
            <a:ext cx="6660232" cy="530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4766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муниципального образования Адамовский район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Адамовский район расположен на востоке Оренбургской области в 440 км от областного центра. Район занимает площадь 630,0 тысяч гектар, что составляет 5 процентов от территории области. Наибольшая протяженность с севера на юг — 95 км, с запада на восток — 130 км.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Адамовский муниципальный район включает  11  муниципальных образований </a:t>
            </a:r>
            <a:r>
              <a:rPr lang="ru-RU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сельских поселений:</a:t>
            </a:r>
          </a:p>
          <a:p>
            <a:pPr marL="2243138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Адамовский и Шильдинский поссоветы; Аниховский, Брацлавский, Елизаветинский, Комсомольский, Майский, Обильновский, Совхозный, Теренсайский и Юбилейный сельсоветы.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399209159"/>
              </p:ext>
            </p:extLst>
          </p:nvPr>
        </p:nvGraphicFramePr>
        <p:xfrm>
          <a:off x="5652120" y="2348880"/>
          <a:ext cx="33843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Соединительная линия уступом 27"/>
          <p:cNvCxnSpPr/>
          <p:nvPr/>
        </p:nvCxnSpPr>
        <p:spPr>
          <a:xfrm flipV="1">
            <a:off x="2843808" y="2780928"/>
            <a:ext cx="6048672" cy="1872208"/>
          </a:xfrm>
          <a:prstGeom prst="bentConnector3">
            <a:avLst>
              <a:gd name="adj1" fmla="val 61653"/>
            </a:avLst>
          </a:prstGeom>
          <a:ln w="22225">
            <a:solidFill>
              <a:srgbClr val="C00000"/>
            </a:solidFill>
            <a:prstDash val="dash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2924944"/>
            <a:ext cx="223224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на 1 января 2022 года составляет: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21 083 тыс. человек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4293096"/>
            <a:ext cx="223224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граничит с Кваркенским, Новоорским, Домбаровским, Ясненским и Светлинским районами Оренбургской области и Костанайской областью республики Казахстан.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5724128" y="2780928"/>
            <a:ext cx="864096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88224" y="4725144"/>
            <a:ext cx="0" cy="172819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4914" y="648866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с.4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Адамовский район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9722" y="64886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с.5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5795521"/>
              </p:ext>
            </p:extLst>
          </p:nvPr>
        </p:nvGraphicFramePr>
        <p:xfrm>
          <a:off x="179512" y="764704"/>
          <a:ext cx="4248472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23697782"/>
              </p:ext>
            </p:extLst>
          </p:nvPr>
        </p:nvGraphicFramePr>
        <p:xfrm>
          <a:off x="4716016" y="764704"/>
          <a:ext cx="419745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28521066"/>
              </p:ext>
            </p:extLst>
          </p:nvPr>
        </p:nvGraphicFramePr>
        <p:xfrm>
          <a:off x="179513" y="3861048"/>
          <a:ext cx="4248472" cy="281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55914147"/>
              </p:ext>
            </p:extLst>
          </p:nvPr>
        </p:nvGraphicFramePr>
        <p:xfrm>
          <a:off x="4716016" y="3861048"/>
          <a:ext cx="4225845" cy="281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муниципального образования Адамовский район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44532" y="651605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с.6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63753349"/>
              </p:ext>
            </p:extLst>
          </p:nvPr>
        </p:nvGraphicFramePr>
        <p:xfrm>
          <a:off x="143508" y="764704"/>
          <a:ext cx="8964996" cy="593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Адамовский район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/>
        </p:nvGraphicFramePr>
        <p:xfrm>
          <a:off x="107504" y="6381328"/>
          <a:ext cx="40267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46134" y="64886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с.7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10279647"/>
              </p:ext>
            </p:extLst>
          </p:nvPr>
        </p:nvGraphicFramePr>
        <p:xfrm>
          <a:off x="179512" y="836712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46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по доходам и расходам (краткая характеристика)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39722" y="64886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с.8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93911523"/>
              </p:ext>
            </p:extLst>
          </p:nvPr>
        </p:nvGraphicFramePr>
        <p:xfrm>
          <a:off x="107504" y="764704"/>
          <a:ext cx="4896544" cy="590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64418124"/>
              </p:ext>
            </p:extLst>
          </p:nvPr>
        </p:nvGraphicFramePr>
        <p:xfrm>
          <a:off x="5076056" y="836712"/>
          <a:ext cx="40679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46268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видам налоговых и неналоговых доходов бюджета муниципального образования Адамовский район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00855"/>
              </p:ext>
            </p:extLst>
          </p:nvPr>
        </p:nvGraphicFramePr>
        <p:xfrm>
          <a:off x="0" y="692697"/>
          <a:ext cx="9139191" cy="3672405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5652668"/>
                <a:gridCol w="1814540"/>
                <a:gridCol w="1671983"/>
              </a:tblGrid>
              <a:tr h="39079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577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57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 том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121 052,0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122 503,5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3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92 526,7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93 758,9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3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15 685,4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15 853,3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3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 пошлина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3 302,5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3 343,3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573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 и  муниципальной собственности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613,1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8 616,3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3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3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  <a:tr h="335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632,2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 Black" pitchFamily="34" charset="0"/>
              </a:rPr>
              <a:t>(тыс. рублей)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5558690"/>
              </p:ext>
            </p:extLst>
          </p:nvPr>
        </p:nvGraphicFramePr>
        <p:xfrm>
          <a:off x="0" y="4437112"/>
          <a:ext cx="9139190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39722" y="64886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с.9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3550</Words>
  <Application>Microsoft Office PowerPoint</Application>
  <PresentationFormat>Экран (4:3)</PresentationFormat>
  <Paragraphs>955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Бюджет  для граждан </vt:lpstr>
      <vt:lpstr>Содержание</vt:lpstr>
      <vt:lpstr>Глоссарий</vt:lpstr>
      <vt:lpstr>Административно-территориальное деление муниципального образования Адамовский район</vt:lpstr>
      <vt:lpstr>Основные показатели прогноза социально-экономического развития  муниципального образования Адамовский район</vt:lpstr>
      <vt:lpstr>Основные направления бюджетной политики муниципального образования Адамовский район</vt:lpstr>
      <vt:lpstr>Основные направления налоговой политики муниципального образования Адамовский район</vt:lpstr>
      <vt:lpstr>Сведения об исполнении бюджета по доходам и расходам (краткая характеристика) </vt:lpstr>
      <vt:lpstr>Сведения об исполнении бюджета по основным видам налоговых и неналоговых доходов бюджета муниципального образования Адамовский район  </vt:lpstr>
      <vt:lpstr>Сведения об исполнении бюджета по безвозмездным поступлениям бюджета</vt:lpstr>
      <vt:lpstr>Сведения о причинах отклонений  исполнения бюджета по основным видам налоговых и неналоговых доходов, безвозмездных поступлений с объяснениями причин отклонений за 2022 год</vt:lpstr>
      <vt:lpstr>Сведения об исполнении бюджета по разделам и подразделам классификации расходов</vt:lpstr>
      <vt:lpstr>Сведения об исполнении бюджета по разделам и подразделам классификации расходов</vt:lpstr>
      <vt:lpstr>Сведения о причинах отклонений  исполнения бюджета по разделам и подразделам классификации расходов</vt:lpstr>
      <vt:lpstr>Сведения о причинах отклонений  исполнения бюджета по разделам и подразделам классификации расходов</vt:lpstr>
      <vt:lpstr>Сведения о причинах отклонений  исполнения бюджета по разделам и подразделам классификации расходов</vt:lpstr>
      <vt:lpstr>Сведения о реализации национальных проектов</vt:lpstr>
      <vt:lpstr>Сведения о реализации национальных проектов</vt:lpstr>
      <vt:lpstr>Сведения о расходах бюджета по целевым группам</vt:lpstr>
      <vt:lpstr>Сведения о реализуемых в 2022 году муниципальных программах</vt:lpstr>
      <vt:lpstr>Сведения о реализуемых в 2021 году муниципальных программах</vt:lpstr>
      <vt:lpstr>Сведения о достижении основных целевых показателях муниципальных программ </vt:lpstr>
      <vt:lpstr>Сведения о муниципальном долге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основе решения о бюджете муниципального образования Адамовский район на 2020 год и на плановый период 2021 и 2022 годов.</dc:title>
  <dc:creator>Виктор</dc:creator>
  <cp:lastModifiedBy>Виктор</cp:lastModifiedBy>
  <cp:revision>598</cp:revision>
  <cp:lastPrinted>2023-05-11T07:25:23Z</cp:lastPrinted>
  <dcterms:created xsi:type="dcterms:W3CDTF">2020-03-02T05:18:39Z</dcterms:created>
  <dcterms:modified xsi:type="dcterms:W3CDTF">2023-06-27T12:56:09Z</dcterms:modified>
</cp:coreProperties>
</file>